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3.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5.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7.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9.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10.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11.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12.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13.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14.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15.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16.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17.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18.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19.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20.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38.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4" r:id="rId1"/>
    <p:sldMasterId id="2147484048" r:id="rId2"/>
  </p:sldMasterIdLst>
  <p:notesMasterIdLst>
    <p:notesMasterId r:id="rId41"/>
  </p:notesMasterIdLst>
  <p:sldIdLst>
    <p:sldId id="301" r:id="rId3"/>
    <p:sldId id="268" r:id="rId4"/>
    <p:sldId id="283" r:id="rId5"/>
    <p:sldId id="457" r:id="rId6"/>
    <p:sldId id="458" r:id="rId7"/>
    <p:sldId id="468" r:id="rId8"/>
    <p:sldId id="459" r:id="rId9"/>
    <p:sldId id="460" r:id="rId10"/>
    <p:sldId id="461" r:id="rId11"/>
    <p:sldId id="469" r:id="rId12"/>
    <p:sldId id="470" r:id="rId13"/>
    <p:sldId id="476" r:id="rId14"/>
    <p:sldId id="466" r:id="rId15"/>
    <p:sldId id="467" r:id="rId16"/>
    <p:sldId id="477" r:id="rId17"/>
    <p:sldId id="478" r:id="rId18"/>
    <p:sldId id="479" r:id="rId19"/>
    <p:sldId id="480" r:id="rId20"/>
    <p:sldId id="481" r:id="rId21"/>
    <p:sldId id="482" r:id="rId22"/>
    <p:sldId id="367" r:id="rId23"/>
    <p:sldId id="431" r:id="rId24"/>
    <p:sldId id="432" r:id="rId25"/>
    <p:sldId id="433" r:id="rId26"/>
    <p:sldId id="434" r:id="rId27"/>
    <p:sldId id="435" r:id="rId28"/>
    <p:sldId id="452" r:id="rId29"/>
    <p:sldId id="453" r:id="rId30"/>
    <p:sldId id="436" r:id="rId31"/>
    <p:sldId id="456" r:id="rId32"/>
    <p:sldId id="450" r:id="rId33"/>
    <p:sldId id="437" r:id="rId34"/>
    <p:sldId id="438" r:id="rId35"/>
    <p:sldId id="451" r:id="rId36"/>
    <p:sldId id="439" r:id="rId37"/>
    <p:sldId id="440" r:id="rId38"/>
    <p:sldId id="441" r:id="rId39"/>
    <p:sldId id="328" r:id="rId40"/>
  </p:sldIdLst>
  <p:sldSz cx="12192000" cy="6858000"/>
  <p:notesSz cx="6858000" cy="9144000"/>
  <p:embeddedFontLst>
    <p:embeddedFont>
      <p:font typeface="#9Slide07 IcielSoup of Justice" panose="020B0604020202020204" charset="0"/>
      <p:regular r:id="rId42"/>
    </p:embeddedFont>
    <p:embeddedFont>
      <p:font typeface="Bodoni MT Black" panose="02070A03080606020203" pitchFamily="18" charset="0"/>
      <p:bold r:id="rId43"/>
      <p:boldItalic r:id="rId44"/>
    </p:embeddedFont>
    <p:embeddedFont>
      <p:font typeface="Calibri" panose="020F0502020204030204" pitchFamily="34" charset="0"/>
      <p:regular r:id="rId45"/>
      <p:bold r:id="rId46"/>
      <p:italic r:id="rId47"/>
      <p:boldItalic r:id="rId48"/>
    </p:embeddedFont>
    <p:embeddedFont>
      <p:font typeface="Impact" panose="020B0806030902050204" pitchFamily="34" charset="0"/>
      <p:regular r:id="rId49"/>
    </p:embeddedFont>
    <p:embeddedFont>
      <p:font typeface="Open Sans" panose="020B060603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p:restoredTop sz="64052" autoAdjust="0"/>
  </p:normalViewPr>
  <p:slideViewPr>
    <p:cSldViewPr>
      <p:cViewPr varScale="1">
        <p:scale>
          <a:sx n="53" d="100"/>
          <a:sy n="53" d="100"/>
        </p:scale>
        <p:origin x="1795" y="43"/>
      </p:cViewPr>
      <p:guideLst>
        <p:guide orient="horz" pos="2160"/>
        <p:guide pos="3840"/>
      </p:guideLst>
    </p:cSldViewPr>
  </p:slideViewPr>
  <p:notesTextViewPr>
    <p:cViewPr>
      <p:scale>
        <a:sx n="3" d="2"/>
        <a:sy n="3" d="2"/>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heme" Target="../theme/theme3.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6FFEAA19-E056-4BB2-9E69-AC518C58D19E}" type="datetimeFigureOut">
              <a:rPr lang="en-US" smtClean="0"/>
              <a:t>10/20/2022</a:t>
            </a:fld>
            <a:endParaRPr lang="en-US"/>
          </a:p>
        </p:txBody>
      </p:sp>
      <p:sp>
        <p:nvSpPr>
          <p:cNvPr id="4" name="Slide Image Placeholder 3"/>
          <p:cNvSpPr>
            <a:spLocks noGrp="1" noRot="1" noChangeAspect="1"/>
          </p:cNvSpPr>
          <p:nvPr>
            <p:ph type="sldImg" idx="2"/>
            <p:custDataLst>
              <p:tags r:id="rId4"/>
            </p:custDataLst>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5C5DF4A9-D96E-4D52-89FC-18FB20E4FF62}" type="slidenum">
              <a:rPr lang="en-US" smtClean="0"/>
              <a:t>‹#›</a:t>
            </a:fld>
            <a:endParaRPr lang="en-US"/>
          </a:p>
        </p:txBody>
      </p:sp>
    </p:spTree>
    <p:extLst>
      <p:ext uri="{BB962C8B-B14F-4D97-AF65-F5344CB8AC3E}">
        <p14:creationId xmlns:p14="http://schemas.microsoft.com/office/powerpoint/2010/main" val="83554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50.xml"/><Relationship Id="rId1" Type="http://schemas.openxmlformats.org/officeDocument/2006/relationships/tags" Target="../tags/tag249.xml"/><Relationship Id="rId4"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4.xml"/><Relationship Id="rId1" Type="http://schemas.openxmlformats.org/officeDocument/2006/relationships/tags" Target="../tags/tag263.xml"/><Relationship Id="rId4"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34.xml"/><Relationship Id="rId1" Type="http://schemas.openxmlformats.org/officeDocument/2006/relationships/tags" Target="../tags/tag333.xml"/><Relationship Id="rId4"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8.xml"/><Relationship Id="rId1" Type="http://schemas.openxmlformats.org/officeDocument/2006/relationships/tags" Target="../tags/tag347.xml"/><Relationship Id="rId4"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62.xml"/><Relationship Id="rId1" Type="http://schemas.openxmlformats.org/officeDocument/2006/relationships/tags" Target="../tags/tag361.xml"/><Relationship Id="rId4"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netech.jp/blog/what-is-the-deep-learning-mechanism-of-artificial-intelligence-9059"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trituenhantao.github.io/2020/08/21/keras-la-gi-gioi-thieu-ve-kera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eb.lotuscdn.vn/2021/9/9/7a336a75d0f49d0cbc09617e7faeab3d_61397ac2cbc330d5924a03e4_screenshot_from_2021-09-09_10-08-29.p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hyperlink" Target="https://medium.com/@krutpatel/mnist-handwritten-digits-classification-using-a-convolutional-neural-network-cnn-af5fafbc35e9" TargetMode="External"/><Relationship Id="rId5" Type="http://schemas.openxmlformats.org/officeDocument/2006/relationships/hyperlink" Target="https://medium.com/@krutpatel/convolution-neural-networks-a-beginners-guide-implementing-a-mnist-hand-written-digit-8aa60330d022" TargetMode="External"/><Relationship Id="rId4"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ytorch.org/docs/stable/torchvision/transforms.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lbumentations.readthedocs.io/en/lates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47.xml"/><Relationship Id="rId1" Type="http://schemas.openxmlformats.org/officeDocument/2006/relationships/tags" Target="../tags/tag446.xml"/><Relationship Id="rId4"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hyperlink" Target="http://yann.lecun.com/exdb/mnist/" TargetMode="External"/><Relationship Id="rId4"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4.xml"/><Relationship Id="rId1" Type="http://schemas.openxmlformats.org/officeDocument/2006/relationships/tags" Target="../tags/tag193.xml"/><Relationship Id="rId4"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1000" y="685800"/>
            <a:ext cx="6096000" cy="3429000"/>
          </a:xfrm>
        </p:spPr>
      </p:sp>
      <p:sp>
        <p:nvSpPr>
          <p:cNvPr id="3" name="Notes Placeholder 2"/>
          <p:cNvSpPr>
            <a:spLocks noGrp="1"/>
          </p:cNvSpPr>
          <p:nvPr>
            <p:ph type="body" idx="1"/>
            <p:custDataLst>
              <p:tags r:id="rId2"/>
            </p:custDataLst>
          </p:nvPr>
        </p:nvSpPr>
        <p:spPr/>
        <p:txBody>
          <a:bodyPr/>
          <a:lstStyle/>
          <a:p>
            <a:endParaRPr lang="vi-VN"/>
          </a:p>
        </p:txBody>
      </p:sp>
    </p:spTree>
    <p:extLst>
      <p:ext uri="{BB962C8B-B14F-4D97-AF65-F5344CB8AC3E}">
        <p14:creationId xmlns:p14="http://schemas.microsoft.com/office/powerpoint/2010/main" val="3666277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Tất cả các lớp và hoạt động ở trên được định nghĩa theo __init__phương thức overridern của lớptorch.nn.Module</a:t>
            </a:r>
          </a:p>
          <a:p>
            <a:pPr algn="l"/>
            <a:br>
              <a:rPr lang="vi-VN" dirty="0"/>
            </a:br>
            <a:r>
              <a:rPr lang="vi-VN" b="0" i="0" dirty="0">
                <a:solidFill>
                  <a:srgbClr val="292929"/>
                </a:solidFill>
                <a:effectLst/>
                <a:latin typeface="source-serif-pro"/>
              </a:rPr>
              <a:t>Tiếp theo, chúng tôi xác định cách chúng tôi muốn dữ liệu chảy qua các lớp này bằng cách ghi đè forwardphương thức của lớptorch.nn.Module</a:t>
            </a:r>
          </a:p>
          <a:p>
            <a:br>
              <a:rPr lang="vi-VN" dirty="0"/>
            </a:br>
            <a:endParaRPr lang="vi-VN" b="0" i="0" dirty="0">
              <a:solidFill>
                <a:srgbClr val="292929"/>
              </a:solidFill>
              <a:effectLst/>
              <a:latin typeface="source-serif-pro"/>
            </a:endParaRPr>
          </a:p>
          <a:p>
            <a:pPr algn="l"/>
            <a:r>
              <a:rPr lang="vi-VN" b="0" i="0" dirty="0">
                <a:solidFill>
                  <a:srgbClr val="292929"/>
                </a:solidFill>
                <a:effectLst/>
                <a:latin typeface="source-serif-pro"/>
              </a:rPr>
              <a:t>Chúng tôi theo dõi từng lớp chập với chức năng kích hoạt RelU và lớp nhóm tối đa. RelU giới thiệu tính năng phi tuyến tính và tính năng gộp tối đa giúp loại bỏ nhiễu.</a:t>
            </a:r>
          </a:p>
          <a:p>
            <a:pPr algn="l"/>
            <a:br>
              <a:rPr lang="vi-VN" dirty="0"/>
            </a:br>
            <a:r>
              <a:rPr lang="vi-VN" b="0" i="0" dirty="0">
                <a:solidFill>
                  <a:srgbClr val="292929"/>
                </a:solidFill>
                <a:effectLst/>
                <a:latin typeface="source-serif-pro"/>
              </a:rPr>
              <a:t>Lớp tích chập đầu tiên self.conv_1nhận vào một kênh có kích thước 1 vì các hình ảnh có thang độ xám. Kích thước hạt nhân được chọn là kích thước 3x3 với strike là 1. Đầu ra của tích chập này được đặt thành 32 kênh có nghĩa là nó sẽ trích xuất 32 bản đồ đặc trưng bằng cách sử dụng 32 hạt nhân. Chúng tôi đệm hình ảnh với padding size là 1 để kích thước đầu vào và đầu ra giống nhau. Kích </a:t>
            </a:r>
            <a:r>
              <a:rPr lang="vi-VN" b="1" i="0" dirty="0">
                <a:solidFill>
                  <a:srgbClr val="292929"/>
                </a:solidFill>
                <a:effectLst/>
                <a:latin typeface="source-serif-pro"/>
              </a:rPr>
              <a:t>thước đầu ra</a:t>
            </a:r>
            <a:r>
              <a:rPr lang="vi-VN" b="0" i="0" dirty="0">
                <a:solidFill>
                  <a:srgbClr val="292929"/>
                </a:solidFill>
                <a:effectLst/>
                <a:latin typeface="source-serif-pro"/>
              </a:rPr>
              <a:t> ở lớp này sẽ là </a:t>
            </a:r>
            <a:r>
              <a:rPr lang="vi-VN" b="1" i="0" dirty="0">
                <a:solidFill>
                  <a:srgbClr val="292929"/>
                </a:solidFill>
                <a:effectLst/>
                <a:latin typeface="source-serif-pro"/>
              </a:rPr>
              <a:t>32 x 28 x 28</a:t>
            </a:r>
            <a:r>
              <a:rPr lang="vi-VN" b="0" i="0" dirty="0">
                <a:solidFill>
                  <a:srgbClr val="292929"/>
                </a:solidFill>
                <a:effectLst/>
                <a:latin typeface="source-serif-pro"/>
              </a:rPr>
              <a:t> .</a:t>
            </a: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Chúng tôi áp dụng kích hoạt RelU cho nó, theo sau là một lớp tổng hợp tối đa với kích thước </a:t>
            </a:r>
            <a:r>
              <a:rPr lang="en-US" b="0" i="0" dirty="0">
                <a:solidFill>
                  <a:srgbClr val="292929"/>
                </a:solidFill>
                <a:effectLst/>
                <a:latin typeface="source-serif-pro"/>
              </a:rPr>
              <a:t>kernel size of 2 and stride 2</a:t>
            </a:r>
            <a:r>
              <a:rPr lang="vi-VN" b="0" i="0" dirty="0">
                <a:solidFill>
                  <a:srgbClr val="292929"/>
                </a:solidFill>
                <a:effectLst/>
                <a:latin typeface="source-serif-pro"/>
              </a:rPr>
              <a:t> . Điều này lấy mẫu bản đồ đối tượng địa lý theo kích thước </a:t>
            </a:r>
            <a:r>
              <a:rPr lang="vi-VN" b="1" i="0" dirty="0">
                <a:solidFill>
                  <a:srgbClr val="292929"/>
                </a:solidFill>
                <a:effectLst/>
                <a:latin typeface="source-serif-pro"/>
              </a:rPr>
              <a:t>32 x 14 x 14</a:t>
            </a:r>
            <a:r>
              <a:rPr lang="vi-VN" b="0" i="0" dirty="0">
                <a:solidFill>
                  <a:srgbClr val="292929"/>
                </a:solidFill>
                <a:effectLst/>
                <a:latin typeface="source-serif-pro"/>
              </a:rPr>
              <a:t> .</a:t>
            </a: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br>
              <a:rPr lang="vi-VN" dirty="0"/>
            </a:br>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br>
              <a:rPr lang="vi-VN" dirty="0"/>
            </a:br>
            <a:br>
              <a:rPr lang="vi-VN" dirty="0"/>
            </a:br>
            <a:endParaRPr dirty="0"/>
          </a:p>
        </p:txBody>
      </p:sp>
    </p:spTree>
    <p:extLst>
      <p:ext uri="{BB962C8B-B14F-4D97-AF65-F5344CB8AC3E}">
        <p14:creationId xmlns:p14="http://schemas.microsoft.com/office/powerpoint/2010/main" val="2789376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1790968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Lớp tích chập thứ hai self.conv_2sẽ có kích thước kênh đầu vào là 32. Chúng tôi chọn kích thước kênh đầu ra là 64 có nghĩa là nó sẽ trích xuất 64 bản đồ đặc trưng. Kích thước hạt nhân cho lớp này là 3 với sải chân 1. Chúng ta lại sử dụng kích thước đệm là 1 để kích thước đầu vào và đầu ra được giữ nguyên. Kích thước đầu ra ở lớp này sẽ là </a:t>
            </a:r>
            <a:r>
              <a:rPr lang="vi-VN" b="1" i="0" dirty="0">
                <a:solidFill>
                  <a:srgbClr val="292929"/>
                </a:solidFill>
                <a:effectLst/>
                <a:latin typeface="source-serif-pro"/>
              </a:rPr>
              <a:t>64 x 7 x 7</a:t>
            </a:r>
            <a:r>
              <a:rPr lang="vi-VN" b="0" i="0" dirty="0">
                <a:solidFill>
                  <a:srgbClr val="292929"/>
                </a:solidFill>
                <a:effectLst/>
                <a:latin typeface="source-serif-pro"/>
              </a:rPr>
              <a:t> .</a:t>
            </a: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Sau đó, chúng tôi theo dõi nó bằng kích hoạt RelU và lớp tổng hợp tối đa với hạt nhân có kích thước 2 và bước 2. Bản đồ tính năng được lấy mẫu xuống sẽ có kích thước </a:t>
            </a:r>
            <a:r>
              <a:rPr lang="vi-VN" b="1" i="0" dirty="0">
                <a:solidFill>
                  <a:srgbClr val="292929"/>
                </a:solidFill>
                <a:effectLst/>
                <a:latin typeface="source-serif-pro"/>
              </a:rPr>
              <a:t>64 x 7 x 7</a:t>
            </a:r>
            <a:r>
              <a:rPr lang="vi-VN" b="0" i="0" dirty="0">
                <a:solidFill>
                  <a:srgbClr val="292929"/>
                </a:solidFill>
                <a:effectLst/>
                <a:latin typeface="source-serif-pro"/>
              </a:rPr>
              <a:t> .</a:t>
            </a: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Chúng tôi sử dụng cùng một định nghĩa self.reluvà self.max_pool2dđối với điều này là đối self.reluvới cùng một hoạt động và việc xác định nó hai lần không có ý nghĩa gì self.max_pool2d.</a:t>
            </a:r>
          </a:p>
          <a:p>
            <a:pPr algn="l"/>
            <a:br>
              <a:rPr lang="vi-VN" dirty="0"/>
            </a:br>
            <a:r>
              <a:rPr lang="vi-VN" b="0" i="0" dirty="0">
                <a:solidFill>
                  <a:srgbClr val="292929"/>
                </a:solidFill>
                <a:effectLst/>
                <a:latin typeface="source-serif-pro"/>
              </a:rPr>
              <a:t>Cuối cùng, hai lớp được kết nối đầy đủ self.linear_1và self.linear_2được sử dụng. Chúng tôi sẽ chuyển một phiên bản phẳng của các bản đồ đối tượng đến lớp đầu tiên được kết nối đầy đủ. Do đó, nó phải có kích thước 64 x 7 x 7 tương đương với </a:t>
            </a:r>
            <a:r>
              <a:rPr lang="vi-VN" b="1" i="0" dirty="0">
                <a:solidFill>
                  <a:srgbClr val="292929"/>
                </a:solidFill>
                <a:effectLst/>
                <a:latin typeface="source-serif-pro"/>
              </a:rPr>
              <a:t>3136 nút. </a:t>
            </a:r>
            <a:r>
              <a:rPr lang="vi-VN" b="0" i="0" dirty="0">
                <a:solidFill>
                  <a:srgbClr val="292929"/>
                </a:solidFill>
                <a:effectLst/>
                <a:latin typeface="source-serif-pro"/>
              </a:rPr>
              <a:t>Lớp này sẽ kết nối với một lớp khác được kết nối đầy đủ với </a:t>
            </a:r>
            <a:r>
              <a:rPr lang="vi-VN" b="1" i="0" dirty="0">
                <a:solidFill>
                  <a:srgbClr val="292929"/>
                </a:solidFill>
                <a:effectLst/>
                <a:latin typeface="source-serif-pro"/>
              </a:rPr>
              <a:t>128 nút</a:t>
            </a:r>
            <a:r>
              <a:rPr lang="vi-VN" b="0" i="0" dirty="0">
                <a:solidFill>
                  <a:srgbClr val="292929"/>
                </a:solidFill>
                <a:effectLst/>
                <a:latin typeface="source-serif-pro"/>
              </a:rPr>
              <a:t> . Đây sẽ là lớp cuối cùng của chúng ta vì vậy kích thước đầu ra phải khớp với tổng các lớp là </a:t>
            </a:r>
            <a:r>
              <a:rPr lang="vi-VN" b="1" i="0" dirty="0">
                <a:solidFill>
                  <a:srgbClr val="292929"/>
                </a:solidFill>
                <a:effectLst/>
                <a:latin typeface="source-serif-pro"/>
              </a:rPr>
              <a:t>10</a:t>
            </a:r>
            <a:r>
              <a:rPr lang="vi-VN" b="0" i="0" dirty="0">
                <a:solidFill>
                  <a:srgbClr val="292929"/>
                </a:solidFill>
                <a:effectLst/>
                <a:latin typeface="source-serif-pro"/>
              </a:rPr>
              <a:t> . Vì vậy, chúng tôi có hai lớp được kết nối đầy đủ với kích thước </a:t>
            </a:r>
            <a:r>
              <a:rPr lang="vi-VN" b="1" i="0" dirty="0">
                <a:solidFill>
                  <a:srgbClr val="292929"/>
                </a:solidFill>
                <a:effectLst/>
                <a:latin typeface="source-serif-pro"/>
              </a:rPr>
              <a:t>3136 x 128</a:t>
            </a:r>
            <a:r>
              <a:rPr lang="vi-VN" b="0" i="0" dirty="0">
                <a:solidFill>
                  <a:srgbClr val="292929"/>
                </a:solidFill>
                <a:effectLst/>
                <a:latin typeface="source-serif-pro"/>
              </a:rPr>
              <a:t> , tiếp theo là </a:t>
            </a:r>
            <a:r>
              <a:rPr lang="vi-VN" b="1" i="0" dirty="0">
                <a:solidFill>
                  <a:srgbClr val="292929"/>
                </a:solidFill>
                <a:effectLst/>
                <a:latin typeface="source-serif-pro"/>
              </a:rPr>
              <a:t>128 x 10</a:t>
            </a:r>
            <a:r>
              <a:rPr lang="vi-VN" b="0" i="0" dirty="0">
                <a:solidFill>
                  <a:srgbClr val="292929"/>
                </a:solidFill>
                <a:effectLst/>
                <a:latin typeface="source-serif-pro"/>
              </a:rPr>
              <a:t> .</a:t>
            </a:r>
          </a:p>
          <a:p>
            <a:pPr algn="l"/>
            <a:br>
              <a:rPr lang="vi-VN" dirty="0"/>
            </a:br>
            <a:br>
              <a:rPr lang="vi-VN" dirty="0"/>
            </a:br>
            <a:r>
              <a:rPr lang="vi-VN" b="0" i="0" dirty="0">
                <a:solidFill>
                  <a:srgbClr val="292929"/>
                </a:solidFill>
                <a:effectLst/>
                <a:latin typeface="source-serif-pro"/>
              </a:rPr>
              <a:t>Vì chúng tôi muốn loại bỏ các kết nối giữa hai lớp tuyến tính để giảm việc trang bị quá mức overfitting, chúng tôi xác định self.dropoutvới xác suất bỏ kết nối là 0,5 như sau:</a:t>
            </a:r>
          </a:p>
          <a:p>
            <a:br>
              <a:rPr lang="vi-VN" dirty="0"/>
            </a:br>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br>
              <a:rPr lang="vi-VN" dirty="0"/>
            </a:br>
            <a:endParaRPr dirty="0"/>
          </a:p>
        </p:txBody>
      </p:sp>
    </p:spTree>
    <p:extLst>
      <p:ext uri="{BB962C8B-B14F-4D97-AF65-F5344CB8AC3E}">
        <p14:creationId xmlns:p14="http://schemas.microsoft.com/office/powerpoint/2010/main" val="3883438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Chúng tôi xác định một thể hiện của Model()lớp và gọi nómodel</a:t>
            </a:r>
          </a:p>
          <a:p>
            <a:endParaRPr lang="vi-VN" dirty="0"/>
          </a:p>
          <a:p>
            <a:pPr algn="l"/>
            <a:r>
              <a:rPr lang="vi-VN" b="1" i="0" dirty="0">
                <a:solidFill>
                  <a:srgbClr val="292929"/>
                </a:solidFill>
                <a:effectLst/>
                <a:latin typeface="source-serif-pro"/>
              </a:rPr>
              <a:t>Tiêu chí tổn thất:</a:t>
            </a:r>
            <a:r>
              <a:rPr lang="vi-VN" b="0" i="0" dirty="0">
                <a:solidFill>
                  <a:srgbClr val="292929"/>
                </a:solidFill>
                <a:effectLst/>
                <a:latin typeface="source-serif-pro"/>
              </a:rPr>
              <a:t> Hàm tổn thất cho chúng ta biết mức độ dự đoán của mô hình. Vì chúng tôi đang xử lý phân loại nhiều lớp, chúng tôi chọn entropy chéo làm hàm mất mát của chúng tôi. Chúng tôi sử dụng torch.nn.CrossEntropyLosskết hợp một hàm softmax nn.LogSoftmax()cùng với nn.NLLLoss()hàm mất mát.</a:t>
            </a:r>
          </a:p>
          <a:p>
            <a:endParaRPr lang="vi-VN" dirty="0"/>
          </a:p>
          <a:p>
            <a:pPr algn="l"/>
            <a:r>
              <a:rPr lang="vi-VN" b="1" i="0" dirty="0">
                <a:solidFill>
                  <a:srgbClr val="292929"/>
                </a:solidFill>
                <a:effectLst/>
                <a:latin typeface="source-serif-pro"/>
              </a:rPr>
              <a:t>Trình tối ưu hóa: Trình</a:t>
            </a:r>
            <a:r>
              <a:rPr lang="vi-VN" b="0" i="0" dirty="0">
                <a:solidFill>
                  <a:srgbClr val="292929"/>
                </a:solidFill>
                <a:effectLst/>
                <a:latin typeface="source-serif-pro"/>
              </a:rPr>
              <a:t> tối ưu hóa liên kết chức năng tổn thất và các thông số mô hình với nhau bằng cách cập nhật mô hình theo đầu ra của tiêu chí tổn thất. Chúng tôi sẽ sử dụng Adam làm trình tối ưu hóa của mình với </a:t>
            </a:r>
            <a:r>
              <a:rPr lang="vi-VN" b="1" i="0" dirty="0">
                <a:solidFill>
                  <a:srgbClr val="292929"/>
                </a:solidFill>
                <a:effectLst/>
                <a:latin typeface="source-serif-pro"/>
              </a:rPr>
              <a:t>tỷ lệ học tập</a:t>
            </a:r>
            <a:r>
              <a:rPr lang="vi-VN" b="0" i="0" dirty="0">
                <a:solidFill>
                  <a:srgbClr val="292929"/>
                </a:solidFill>
                <a:effectLst/>
                <a:latin typeface="source-serif-pro"/>
              </a:rPr>
              <a:t> là </a:t>
            </a:r>
            <a:r>
              <a:rPr lang="vi-VN" b="1" i="0" dirty="0">
                <a:solidFill>
                  <a:srgbClr val="292929"/>
                </a:solidFill>
                <a:effectLst/>
                <a:latin typeface="source-serif-pro"/>
              </a:rPr>
              <a:t>0,001</a:t>
            </a:r>
            <a:r>
              <a:rPr lang="vi-VN" b="0" i="0" dirty="0">
                <a:solidFill>
                  <a:srgbClr val="292929"/>
                </a:solidFill>
                <a:effectLst/>
                <a:latin typeface="source-serif-pro"/>
              </a:rPr>
              <a:t> .</a:t>
            </a:r>
          </a:p>
          <a:p>
            <a:br>
              <a:rPr lang="vi-VN" dirty="0"/>
            </a:br>
            <a:br>
              <a:rPr lang="vi-VN" dirty="0"/>
            </a:br>
            <a:br>
              <a:rPr lang="vi-VN" dirty="0"/>
            </a:br>
            <a:endParaRPr dirty="0"/>
          </a:p>
        </p:txBody>
      </p:sp>
    </p:spTree>
    <p:extLst>
      <p:ext uri="{BB962C8B-B14F-4D97-AF65-F5344CB8AC3E}">
        <p14:creationId xmlns:p14="http://schemas.microsoft.com/office/powerpoint/2010/main" val="278812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74428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Đối với mỗi kỷ nguyên, chúng tôi lặp qua các lô train_dataset bằng cách sử dụng một hàm liệt kê trên train_dataloader.</a:t>
            </a:r>
          </a:p>
          <a:p>
            <a:pPr algn="l"/>
            <a:r>
              <a:rPr lang="vi-VN" b="0" i="0" dirty="0">
                <a:solidFill>
                  <a:srgbClr val="292929"/>
                </a:solidFill>
                <a:effectLst/>
                <a:latin typeface="source-serif-pro"/>
              </a:rPr>
              <a:t>Đầu tiên, chúng tôi đặt mô hình thành chế độ đào tạo. Điều này cho phép chúng tôi kích hoạt lớp bỏ học và cũng đặt mô hình ở chế độ đào tạo.</a:t>
            </a:r>
            <a:r>
              <a:rPr lang="vi-VN" b="0" i="0" dirty="0">
                <a:solidFill>
                  <a:srgbClr val="292929"/>
                </a:solidFill>
                <a:effectLst/>
                <a:latin typeface="Menlo"/>
              </a:rPr>
              <a:t> model.train ()</a:t>
            </a:r>
          </a:p>
          <a:p>
            <a:pPr algn="l"/>
            <a:endParaRPr lang="vi-VN" b="0" i="0" dirty="0">
              <a:solidFill>
                <a:srgbClr val="292929"/>
              </a:solidFill>
              <a:effectLst/>
              <a:latin typeface="Menlo"/>
            </a:endParaRPr>
          </a:p>
          <a:p>
            <a:pPr algn="l"/>
            <a:r>
              <a:rPr lang="vi-VN" b="0" i="0" dirty="0">
                <a:solidFill>
                  <a:srgbClr val="292929"/>
                </a:solidFill>
                <a:effectLst/>
                <a:latin typeface="source-serif-pro"/>
              </a:rPr>
              <a:t>Đối với mỗi lô, chúng tôi chuyển lô tensor hình ảnh vào mô hình sẽ trả về tensor có dự đoán cho lô đó.</a:t>
            </a:r>
          </a:p>
          <a:p>
            <a:pPr algn="l"/>
            <a:r>
              <a:rPr lang="vi-VN" b="0" i="0" dirty="0">
                <a:solidFill>
                  <a:srgbClr val="292929"/>
                </a:solidFill>
                <a:effectLst/>
                <a:latin typeface="source-serif-pro"/>
              </a:rPr>
              <a:t>Sau khi có các dự đoán, chúng tôi chuyển chúng vào tiêu chí tổn thất entropy chéo cùng với nhãn thực của chúng và tính toán tổn thất.</a:t>
            </a:r>
          </a:p>
          <a:p>
            <a:pPr algn="l"/>
            <a:br>
              <a:rPr lang="vi-VN" dirty="0"/>
            </a:br>
            <a:r>
              <a:rPr lang="vi-VN" b="0" i="0" dirty="0">
                <a:solidFill>
                  <a:srgbClr val="292929"/>
                </a:solidFill>
                <a:effectLst/>
                <a:latin typeface="source-serif-pro"/>
              </a:rPr>
              <a:t>Chúng tôi thực hiện chuyển ngược lại bằng cách sử dụng giá trị mất mát này và sử dụng trình tối ưu hóa Adam để sửa đổi các thông số mô hình.</a:t>
            </a:r>
          </a:p>
          <a:p>
            <a:pPr algn="l"/>
            <a:r>
              <a:rPr lang="vi-VN" b="0" i="0" dirty="0">
                <a:solidFill>
                  <a:srgbClr val="292929"/>
                </a:solidFill>
                <a:effectLst/>
                <a:latin typeface="source-serif-pro"/>
              </a:rPr>
              <a:t>Trước mỗi lần lặp, chúng ta cần loại bỏ các gradient của trình tối ưu hóa.</a:t>
            </a:r>
          </a:p>
          <a:p>
            <a:pPr algn="l"/>
            <a:r>
              <a:rPr lang="vi-VN" b="0" i="0" dirty="0">
                <a:solidFill>
                  <a:srgbClr val="292929"/>
                </a:solidFill>
                <a:effectLst/>
                <a:latin typeface="source-serif-pro"/>
              </a:rPr>
              <a:t>Chúng tôi nhận được tổn thất đào tạo cho toàn bộ kỷ nguyên bằng cách cộng tất cả tổn thất cho mỗi lần lặp lại hàng loạt và tính trung bình theo số lần lặp lại. Cùng với đó, chúng tôi cũng theo dõi tổn thất đào tạo ở mỗi kỷ nguyên bằng cách lưu trữ giá trị tổn thất trong một danh sáchtrain_loss</a:t>
            </a:r>
          </a:p>
          <a:p>
            <a:br>
              <a:rPr lang="vi-VN" dirty="0"/>
            </a:br>
            <a:br>
              <a:rPr lang="vi-VN" dirty="0"/>
            </a:br>
            <a:br>
              <a:rPr lang="vi-VN" dirty="0"/>
            </a:br>
            <a:br>
              <a:rPr lang="vi-VN" dirty="0"/>
            </a:br>
            <a:endParaRPr lang="vi-VN" dirty="0"/>
          </a:p>
          <a:p>
            <a:br>
              <a:rPr lang="vi-VN" dirty="0"/>
            </a:br>
            <a:endParaRPr lang="vi-VN" b="0" i="0" dirty="0">
              <a:solidFill>
                <a:srgbClr val="292929"/>
              </a:solidFill>
              <a:effectLst/>
              <a:latin typeface="source-serif-pro"/>
            </a:endParaRPr>
          </a:p>
          <a:p>
            <a:pPr marL="0" lvl="0" indent="0" algn="l" rtl="0">
              <a:spcBef>
                <a:spcPct val="0"/>
              </a:spcBef>
              <a:spcAft>
                <a:spcPct val="0"/>
              </a:spcAft>
              <a:buNone/>
            </a:pPr>
            <a:endParaRPr dirty="0"/>
          </a:p>
        </p:txBody>
      </p:sp>
    </p:spTree>
    <p:extLst>
      <p:ext uri="{BB962C8B-B14F-4D97-AF65-F5344CB8AC3E}">
        <p14:creationId xmlns:p14="http://schemas.microsoft.com/office/powerpoint/2010/main" val="2438240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292929"/>
                </a:solidFill>
                <a:effectLst/>
                <a:latin typeface="sohne"/>
              </a:rPr>
              <a:t>Vòng lặp xác thực</a:t>
            </a:r>
          </a:p>
          <a:p>
            <a:pPr algn="l"/>
            <a:r>
              <a:rPr lang="vi-VN" b="0" i="0" dirty="0">
                <a:solidFill>
                  <a:srgbClr val="292929"/>
                </a:solidFill>
                <a:effectLst/>
                <a:latin typeface="source-serif-pro"/>
              </a:rPr>
              <a:t>Đối với mỗi kỷ nguyên sau vòng lặp đào tạo, chúng tôi thực hiện một vòng lặp xác thực để xem mô hình đó hoạt động như thế nào trên tập xác nhận.</a:t>
            </a:r>
          </a:p>
          <a:p>
            <a:pPr algn="l"/>
            <a:r>
              <a:rPr lang="vi-VN" b="0" i="0" dirty="0">
                <a:solidFill>
                  <a:srgbClr val="292929"/>
                </a:solidFill>
                <a:effectLst/>
                <a:latin typeface="source-serif-pro"/>
              </a:rPr>
              <a:t>Đầu tiên, chúng tôi đặt mô hình ở chế độ đánh giá</a:t>
            </a:r>
          </a:p>
          <a:p>
            <a:pPr algn="l"/>
            <a:r>
              <a:rPr lang="vi-VN" b="0" i="0" dirty="0">
                <a:solidFill>
                  <a:srgbClr val="292929"/>
                </a:solidFill>
                <a:effectLst/>
                <a:latin typeface="source-serif-pro"/>
              </a:rPr>
              <a:t>Sau đó, chúng tôi lặp lại từng lô từ bộ dữ liệu xác thực bằng cách sử dụng hàm liệt kê. Chúng tôi thực hiện các bước tương tự như đào tạo nhưng chúng tôi không nhân đôi sự mất mát. Sau đó, chúng tôi so sánh dự đoán của mô hình với các nhãn thực tế và tính toán độ chính xác của mô hình. Tương tự như giai đoạn đào tạo, chúng tôi nhận được tổn thất xác thực cho kỷ nguyên bằng cách cộng tất cả các tổn thất cho mỗi lần lặp hàng loạt và tính trung bình theo số lần lặp. Chúng tôi theo dõi tổn thất xác thực tại mỗi kỷ nguyên bằng cách lưu trữ giá trị tổn thất tại mỗi kỷ nguyên trongval_loss</a:t>
            </a:r>
          </a:p>
          <a:p>
            <a:endParaRPr lang="vi-VN" dirty="0"/>
          </a:p>
          <a:p>
            <a:pPr algn="l"/>
            <a:r>
              <a:rPr lang="vi-VN" b="0" i="0" dirty="0">
                <a:solidFill>
                  <a:srgbClr val="292929"/>
                </a:solidFill>
                <a:effectLst/>
                <a:latin typeface="source-serif-pro"/>
              </a:rPr>
              <a:t>Chúng tôi lập biểu đồ đào tạo và mất xác thực cho mỗi kỷ nguyên được lưu trữ trong danh sách train_lossvà val_losstương ứng.</a:t>
            </a:r>
          </a:p>
          <a:p>
            <a:br>
              <a:rPr lang="vi-VN" dirty="0"/>
            </a:br>
            <a:br>
              <a:rPr lang="vi-VN" dirty="0"/>
            </a:br>
            <a:endParaRPr lang="vi-VN" dirty="0"/>
          </a:p>
          <a:p>
            <a:pPr marL="0" lvl="0" indent="0" algn="l" rtl="0">
              <a:spcBef>
                <a:spcPct val="0"/>
              </a:spcBef>
              <a:spcAft>
                <a:spcPct val="0"/>
              </a:spcAft>
              <a:buNone/>
            </a:pPr>
            <a:endParaRPr dirty="0"/>
          </a:p>
        </p:txBody>
      </p:sp>
    </p:spTree>
    <p:extLst>
      <p:ext uri="{BB962C8B-B14F-4D97-AF65-F5344CB8AC3E}">
        <p14:creationId xmlns:p14="http://schemas.microsoft.com/office/powerpoint/2010/main" val="101960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306550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Chúng tôi tìm nạp từ điển trạng thái mô hình đã lưu cho mô hình có mức mất xác thực thấp nhất và tải nó vào mô hình của chúng tôi. Tiếp theo, chúng tôi thiết lập mô hình ở chế độ đánh giá.</a:t>
            </a: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Chúng tôi liệt kê thông qua bộ dữ liệu thử nghiệm của mình và tính toán độ chính xác của các mô hình giống như cách chúng tôi đã làm với vòng xác thực. Chúng tôi cũng lưu trữ kết quả trong danh sách "kết quả". Với mô hình này, tôi nhận được độ chính xác 0,99300000 trên bộ thử nghiệm.</a:t>
            </a:r>
          </a:p>
          <a:p>
            <a:pPr algn="l"/>
            <a:br>
              <a:rPr lang="vi-VN" dirty="0"/>
            </a:br>
            <a:r>
              <a:rPr lang="vi-VN" b="0" i="0" dirty="0">
                <a:solidFill>
                  <a:srgbClr val="292929"/>
                </a:solidFill>
                <a:effectLst/>
                <a:latin typeface="source-serif-pro"/>
              </a:rPr>
              <a:t>Sau đó, chúng tôi lập biểu đồ kết quả.</a:t>
            </a:r>
          </a:p>
          <a:p>
            <a:br>
              <a:rPr lang="vi-VN" dirty="0"/>
            </a:br>
            <a:br>
              <a:rPr lang="vi-VN" dirty="0"/>
            </a:br>
            <a:endParaRPr dirty="0"/>
          </a:p>
        </p:txBody>
      </p:sp>
    </p:spTree>
    <p:extLst>
      <p:ext uri="{BB962C8B-B14F-4D97-AF65-F5344CB8AC3E}">
        <p14:creationId xmlns:p14="http://schemas.microsoft.com/office/powerpoint/2010/main" val="236908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277515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a:t>
            </a:fld>
            <a:endParaRPr lang="en-US"/>
          </a:p>
        </p:txBody>
      </p:sp>
    </p:spTree>
    <p:extLst>
      <p:ext uri="{BB962C8B-B14F-4D97-AF65-F5344CB8AC3E}">
        <p14:creationId xmlns:p14="http://schemas.microsoft.com/office/powerpoint/2010/main" val="270207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2655397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555555"/>
                </a:solidFill>
                <a:effectLst/>
                <a:latin typeface="Roboto" panose="02000000000000000000" pitchFamily="2" charset="0"/>
              </a:rPr>
              <a:t>Để hiểu được </a:t>
            </a:r>
            <a:r>
              <a:rPr lang="vi-VN" b="1" i="0" dirty="0">
                <a:solidFill>
                  <a:srgbClr val="555555"/>
                </a:solidFill>
                <a:effectLst/>
                <a:latin typeface="Roboto" panose="02000000000000000000" pitchFamily="2" charset="0"/>
              </a:rPr>
              <a:t>Pytorch là gì</a:t>
            </a:r>
            <a:r>
              <a:rPr lang="vi-VN" b="0" i="0" dirty="0">
                <a:solidFill>
                  <a:srgbClr val="555555"/>
                </a:solidFill>
                <a:effectLst/>
                <a:latin typeface="Roboto" panose="02000000000000000000" pitchFamily="2" charset="0"/>
              </a:rPr>
              <a:t>, đầu tiên bạn phải biết khái niệm Framework trong lĩnh vực phần mềm. </a:t>
            </a:r>
            <a:r>
              <a:rPr lang="vi-VN" b="1" i="0" dirty="0">
                <a:solidFill>
                  <a:srgbClr val="555555"/>
                </a:solidFill>
                <a:effectLst/>
                <a:latin typeface="Roboto" panose="02000000000000000000" pitchFamily="2" charset="0"/>
              </a:rPr>
              <a:t>Framework</a:t>
            </a:r>
            <a:r>
              <a:rPr lang="vi-VN" b="0" i="0" dirty="0">
                <a:solidFill>
                  <a:srgbClr val="555555"/>
                </a:solidFill>
                <a:effectLst/>
                <a:latin typeface="Roboto" panose="02000000000000000000" pitchFamily="2" charset="0"/>
              </a:rPr>
              <a:t> là thuật ngữ Tiếng anh mang nghĩa “</a:t>
            </a:r>
            <a:r>
              <a:rPr lang="vi-VN" b="1" i="0" dirty="0">
                <a:solidFill>
                  <a:srgbClr val="555555"/>
                </a:solidFill>
                <a:effectLst/>
                <a:latin typeface="Roboto" panose="02000000000000000000" pitchFamily="2" charset="0"/>
              </a:rPr>
              <a:t>bộ khung</a:t>
            </a:r>
            <a:r>
              <a:rPr lang="vi-VN" b="0" i="0" dirty="0">
                <a:solidFill>
                  <a:srgbClr val="555555"/>
                </a:solidFill>
                <a:effectLst/>
                <a:latin typeface="Roboto" panose="02000000000000000000" pitchFamily="2" charset="0"/>
              </a:rPr>
              <a:t>”. </a:t>
            </a:r>
            <a:r>
              <a:rPr lang="vi-VN" b="0" i="0" dirty="0">
                <a:solidFill>
                  <a:srgbClr val="555555"/>
                </a:solidFill>
                <a:effectLst/>
                <a:latin typeface="inherit"/>
              </a:rPr>
              <a:t>Một cách đơn giản và dễ hiểu hơn, hãy tưởng tượng framework là một khung nhà thô đã được làm sẵn trên một nền móng cơ bản và vững chắc, còn bạn chính là những kỹ sư, việc xây dựng và thiết kế nội thất cho căn nhà như thế nào phụ thuộc hoàn toàn vào chúng ta.</a:t>
            </a:r>
            <a:endParaRPr lang="vi-VN" b="0" i="0" dirty="0">
              <a:solidFill>
                <a:srgbClr val="555555"/>
              </a:solidFill>
              <a:effectLst/>
              <a:latin typeface="Roboto" panose="02000000000000000000" pitchFamily="2" charset="0"/>
            </a:endParaRPr>
          </a:p>
          <a:p>
            <a:endParaRPr lang="vi-VN" dirty="0"/>
          </a:p>
          <a:p>
            <a:pPr algn="l"/>
            <a:r>
              <a:rPr lang="vi-VN" b="0" i="0" dirty="0">
                <a:solidFill>
                  <a:srgbClr val="555555"/>
                </a:solidFill>
                <a:effectLst/>
                <a:latin typeface="inherit"/>
              </a:rPr>
              <a:t>Pytorch chính là một </a:t>
            </a:r>
            <a:r>
              <a:rPr lang="vi-VN" b="1" i="0" dirty="0">
                <a:solidFill>
                  <a:srgbClr val="555555"/>
                </a:solidFill>
                <a:effectLst/>
                <a:latin typeface="inherit"/>
              </a:rPr>
              <a:t>framework hỗ trợ </a:t>
            </a:r>
            <a:r>
              <a:rPr lang="vi-VN" b="1" i="0" u="none" strike="noStrike" dirty="0">
                <a:solidFill>
                  <a:srgbClr val="3D8FE8"/>
                </a:solidFill>
                <a:effectLst/>
                <a:latin typeface="inherit"/>
                <a:hlinkClick r:id="rId3"/>
              </a:rPr>
              <a:t>Deep Learning</a:t>
            </a:r>
            <a:r>
              <a:rPr lang="vi-VN" b="1" i="0" dirty="0">
                <a:solidFill>
                  <a:srgbClr val="555555"/>
                </a:solidFill>
                <a:effectLst/>
                <a:latin typeface="inherit"/>
              </a:rPr>
              <a:t> </a:t>
            </a:r>
            <a:r>
              <a:rPr lang="vi-VN" b="0" i="0" dirty="0">
                <a:solidFill>
                  <a:srgbClr val="555555"/>
                </a:solidFill>
                <a:effectLst/>
                <a:latin typeface="inherit"/>
              </a:rPr>
              <a:t>được phát triển bởi </a:t>
            </a:r>
            <a:r>
              <a:rPr lang="vi-VN" b="1" i="0" dirty="0">
                <a:solidFill>
                  <a:srgbClr val="555555"/>
                </a:solidFill>
                <a:effectLst/>
                <a:latin typeface="inherit"/>
              </a:rPr>
              <a:t>Facebook</a:t>
            </a:r>
            <a:r>
              <a:rPr lang="vi-VN" b="0" i="0" dirty="0">
                <a:solidFill>
                  <a:srgbClr val="555555"/>
                </a:solidFill>
                <a:effectLst/>
                <a:latin typeface="inherit"/>
              </a:rPr>
              <a:t>. (Bên cạnh Amazon, Google hay Apple, Facebook được biết đến là đơn vị công nghệ đầu tư rất nhiều nguồn lực cho việc phát triển trí tuệ nhân tạo).</a:t>
            </a:r>
            <a:endParaRPr lang="vi-VN" b="0" i="0" dirty="0">
              <a:solidFill>
                <a:srgbClr val="555555"/>
              </a:solidFill>
              <a:effectLst/>
              <a:latin typeface="Roboto" panose="02000000000000000000" pitchFamily="2" charset="0"/>
            </a:endParaRPr>
          </a:p>
          <a:p>
            <a:br>
              <a:rPr lang="vi-VN" dirty="0"/>
            </a:br>
            <a:endParaRPr lang="vi-VN" dirty="0"/>
          </a:p>
          <a:p>
            <a:endParaRPr lang="vi-VN" dirty="0"/>
          </a:p>
          <a:p>
            <a:pPr algn="l"/>
            <a:r>
              <a:rPr lang="vi-VN" b="0" i="0" dirty="0">
                <a:solidFill>
                  <a:srgbClr val="555555"/>
                </a:solidFill>
                <a:effectLst/>
                <a:latin typeface="inherit"/>
              </a:rPr>
              <a:t>Việc nhiều người</a:t>
            </a:r>
            <a:r>
              <a:rPr lang="vi-VN" b="0" i="0" dirty="0">
                <a:solidFill>
                  <a:srgbClr val="555555"/>
                </a:solidFill>
                <a:effectLst/>
                <a:latin typeface="Roboto" panose="02000000000000000000" pitchFamily="2" charset="0"/>
              </a:rPr>
              <a:t> </a:t>
            </a:r>
            <a:r>
              <a:rPr lang="vi-VN" b="1" i="1" dirty="0">
                <a:solidFill>
                  <a:srgbClr val="555555"/>
                </a:solidFill>
                <a:effectLst/>
                <a:latin typeface="inherit"/>
              </a:rPr>
              <a:t>sử dụng Pytorch</a:t>
            </a:r>
            <a:r>
              <a:rPr lang="vi-VN" b="0" i="0" dirty="0">
                <a:solidFill>
                  <a:srgbClr val="555555"/>
                </a:solidFill>
                <a:effectLst/>
                <a:latin typeface="Roboto" panose="02000000000000000000" pitchFamily="2" charset="0"/>
              </a:rPr>
              <a:t> </a:t>
            </a:r>
            <a:r>
              <a:rPr lang="vi-VN" b="0" i="0" dirty="0">
                <a:solidFill>
                  <a:srgbClr val="555555"/>
                </a:solidFill>
                <a:effectLst/>
                <a:latin typeface="inherit"/>
              </a:rPr>
              <a:t>cũng như </a:t>
            </a:r>
            <a:r>
              <a:rPr lang="vi-VN" b="1" i="0" dirty="0">
                <a:solidFill>
                  <a:srgbClr val="555555"/>
                </a:solidFill>
                <a:effectLst/>
                <a:latin typeface="inherit"/>
              </a:rPr>
              <a:t>Tensorflow</a:t>
            </a:r>
            <a:r>
              <a:rPr lang="vi-VN" b="0" i="0" dirty="0">
                <a:solidFill>
                  <a:srgbClr val="555555"/>
                </a:solidFill>
                <a:effectLst/>
                <a:latin typeface="inherit"/>
              </a:rPr>
              <a:t> hay </a:t>
            </a:r>
            <a:r>
              <a:rPr lang="vi-VN" b="0" i="0" u="none" strike="noStrike" dirty="0">
                <a:solidFill>
                  <a:srgbClr val="3D8FE8"/>
                </a:solidFill>
                <a:effectLst/>
                <a:latin typeface="inherit"/>
                <a:hlinkClick r:id="rId4"/>
              </a:rPr>
              <a:t>Keras</a:t>
            </a:r>
            <a:r>
              <a:rPr lang="vi-VN" b="0" i="0" dirty="0">
                <a:solidFill>
                  <a:srgbClr val="555555"/>
                </a:solidFill>
                <a:effectLst/>
                <a:latin typeface="inherit"/>
              </a:rPr>
              <a:t> để giải quyết các bài toán về Deep Learning</a:t>
            </a:r>
            <a:r>
              <a:rPr lang="vi-VN" b="1" i="0" dirty="0">
                <a:solidFill>
                  <a:srgbClr val="555555"/>
                </a:solidFill>
                <a:effectLst/>
                <a:latin typeface="inherit"/>
              </a:rPr>
              <a:t>, </a:t>
            </a:r>
            <a:r>
              <a:rPr lang="vi-VN" b="0" i="0" dirty="0">
                <a:solidFill>
                  <a:srgbClr val="555555"/>
                </a:solidFill>
                <a:effectLst/>
                <a:latin typeface="inherit"/>
              </a:rPr>
              <a:t>đã làm chúng</a:t>
            </a:r>
            <a:r>
              <a:rPr lang="vi-VN" b="0" i="0" dirty="0">
                <a:solidFill>
                  <a:srgbClr val="555555"/>
                </a:solidFill>
                <a:effectLst/>
                <a:latin typeface="Roboto" panose="02000000000000000000" pitchFamily="2" charset="0"/>
              </a:rPr>
              <a:t> </a:t>
            </a:r>
            <a:r>
              <a:rPr lang="vi-VN" b="0" i="0" dirty="0">
                <a:solidFill>
                  <a:srgbClr val="555555"/>
                </a:solidFill>
                <a:effectLst/>
                <a:latin typeface="inherit"/>
              </a:rPr>
              <a:t>trở thành những framework phổ biến nhất hiện nay. Đặc biệt phải kể đến lĩnh vực nghiên cứu, các nhà phát triển hay tác giả hầu như ưu tiên </a:t>
            </a:r>
            <a:r>
              <a:rPr lang="vi-VN" b="1" i="1" dirty="0">
                <a:solidFill>
                  <a:srgbClr val="555555"/>
                </a:solidFill>
                <a:effectLst/>
                <a:latin typeface="inherit"/>
              </a:rPr>
              <a:t>sử dụng Pytorch </a:t>
            </a:r>
            <a:r>
              <a:rPr lang="vi-VN" b="0" i="0" dirty="0">
                <a:solidFill>
                  <a:srgbClr val="555555"/>
                </a:solidFill>
                <a:effectLst/>
                <a:latin typeface="inherit"/>
              </a:rPr>
              <a:t>giúp triển khai các bài toán của mình bởi Pytorch dễ dàng giúp chúng bạn debug và Visuallize cùng với đó là </a:t>
            </a:r>
            <a:r>
              <a:rPr lang="vi-VN" b="1" i="0" dirty="0">
                <a:solidFill>
                  <a:srgbClr val="555555"/>
                </a:solidFill>
                <a:effectLst/>
                <a:latin typeface="inherit"/>
              </a:rPr>
              <a:t>cơ chế Dynamic Graphs</a:t>
            </a:r>
            <a:r>
              <a:rPr lang="vi-VN" b="0" i="0" dirty="0">
                <a:solidFill>
                  <a:srgbClr val="555555"/>
                </a:solidFill>
                <a:effectLst/>
                <a:latin typeface="inherit"/>
              </a:rPr>
              <a:t> cho phép giảm thời gian huấn luyện mô hình. </a:t>
            </a:r>
            <a:endParaRPr lang="vi-VN" b="0" i="0" dirty="0">
              <a:solidFill>
                <a:srgbClr val="555555"/>
              </a:solidFill>
              <a:effectLst/>
              <a:latin typeface="Roboto" panose="02000000000000000000" pitchFamily="2" charset="0"/>
            </a:endParaRPr>
          </a:p>
          <a:p>
            <a:br>
              <a:rPr lang="vi-VN" dirty="0"/>
            </a:br>
            <a:endParaRPr lang="vi-VN" dirty="0"/>
          </a:p>
          <a:p>
            <a:br>
              <a:rPr lang="vi-VN" dirty="0"/>
            </a:br>
            <a:endParaRPr lang="vi-VN" b="0" i="0" dirty="0">
              <a:solidFill>
                <a:srgbClr val="555555"/>
              </a:solidFill>
              <a:effectLst/>
              <a:latin typeface="Roboto" panose="02000000000000000000" pitchFamily="2" charset="0"/>
            </a:endParaRPr>
          </a:p>
          <a:p>
            <a:pPr algn="just"/>
            <a:endParaRPr lang="vi-VN" b="0" i="0" dirty="0">
              <a:solidFill>
                <a:srgbClr val="555555"/>
              </a:solidFill>
              <a:effectLst/>
              <a:latin typeface="Roboto" panose="02000000000000000000" pitchFamily="2" charset="0"/>
            </a:endParaRPr>
          </a:p>
          <a:p>
            <a:pPr algn="just"/>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21</a:t>
            </a:fld>
            <a:endParaRPr lang="en-US"/>
          </a:p>
        </p:txBody>
      </p:sp>
    </p:spTree>
    <p:extLst>
      <p:ext uri="{BB962C8B-B14F-4D97-AF65-F5344CB8AC3E}">
        <p14:creationId xmlns:p14="http://schemas.microsoft.com/office/powerpoint/2010/main" val="60844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555555"/>
                </a:solidFill>
                <a:effectLst/>
                <a:latin typeface="inherit"/>
              </a:rPr>
              <a:t>Muốn sử dụng Pytorch trên bộ</a:t>
            </a:r>
            <a:r>
              <a:rPr lang="vi-VN" b="1" i="0" dirty="0">
                <a:solidFill>
                  <a:srgbClr val="555555"/>
                </a:solidFill>
                <a:effectLst/>
                <a:latin typeface="inherit"/>
              </a:rPr>
              <a:t> xử lý đồ họa GPU</a:t>
            </a:r>
            <a:r>
              <a:rPr lang="vi-VN" b="0" i="0" dirty="0">
                <a:solidFill>
                  <a:srgbClr val="555555"/>
                </a:solidFill>
                <a:effectLst/>
                <a:latin typeface="inherit"/>
              </a:rPr>
              <a:t> bạn bắt buộc phải cài đặt </a:t>
            </a:r>
            <a:r>
              <a:rPr lang="vi-VN" b="1" i="0" dirty="0">
                <a:solidFill>
                  <a:srgbClr val="555555"/>
                </a:solidFill>
                <a:effectLst/>
                <a:latin typeface="inherit"/>
              </a:rPr>
              <a:t>CUDA</a:t>
            </a:r>
            <a:r>
              <a:rPr lang="vi-VN" b="0" i="0" dirty="0">
                <a:solidFill>
                  <a:srgbClr val="555555"/>
                </a:solidFill>
                <a:effectLst/>
                <a:latin typeface="inherit"/>
              </a:rPr>
              <a:t>. Nếu sử dụng trên </a:t>
            </a:r>
            <a:r>
              <a:rPr lang="vi-VN" b="1" i="0" dirty="0">
                <a:solidFill>
                  <a:srgbClr val="555555"/>
                </a:solidFill>
                <a:effectLst/>
                <a:latin typeface="inherit"/>
              </a:rPr>
              <a:t>Google Colab</a:t>
            </a:r>
            <a:r>
              <a:rPr lang="vi-VN" b="0" i="0" dirty="0">
                <a:solidFill>
                  <a:srgbClr val="555555"/>
                </a:solidFill>
                <a:effectLst/>
                <a:latin typeface="inherit"/>
              </a:rPr>
              <a:t> thì thư viện này đã được tích hợp sẵn cho người dùng.</a:t>
            </a:r>
            <a:endParaRPr lang="vi-VN" b="0" i="0" dirty="0">
              <a:solidFill>
                <a:srgbClr val="555555"/>
              </a:solidFill>
              <a:effectLst/>
              <a:latin typeface="Roboto" panose="02000000000000000000" pitchFamily="2" charset="0"/>
            </a:endParaRPr>
          </a:p>
          <a:p>
            <a:pPr algn="l"/>
            <a:r>
              <a:rPr lang="vi-VN" b="0" i="0" dirty="0">
                <a:solidFill>
                  <a:srgbClr val="555555"/>
                </a:solidFill>
                <a:effectLst/>
                <a:latin typeface="inherit"/>
              </a:rPr>
              <a:t>Để giải được các </a:t>
            </a:r>
            <a:r>
              <a:rPr lang="vi-VN" b="1" i="1" dirty="0">
                <a:solidFill>
                  <a:srgbClr val="555555"/>
                </a:solidFill>
                <a:effectLst/>
                <a:latin typeface="inherit"/>
              </a:rPr>
              <a:t>bài toán về AI</a:t>
            </a:r>
            <a:r>
              <a:rPr lang="vi-VN" b="0" i="0" dirty="0">
                <a:solidFill>
                  <a:srgbClr val="555555"/>
                </a:solidFill>
                <a:effectLst/>
                <a:latin typeface="inherit"/>
              </a:rPr>
              <a:t> cần nắm bắt được các hàm, </a:t>
            </a:r>
            <a:r>
              <a:rPr lang="vi-VN" b="1" i="1" dirty="0">
                <a:solidFill>
                  <a:srgbClr val="555555"/>
                </a:solidFill>
                <a:effectLst/>
                <a:latin typeface="inherit"/>
              </a:rPr>
              <a:t>cú pháp cơ bản trong Pytorch</a:t>
            </a:r>
            <a:r>
              <a:rPr lang="vi-VN" b="0" i="0" dirty="0">
                <a:solidFill>
                  <a:srgbClr val="555555"/>
                </a:solidFill>
                <a:effectLst/>
                <a:latin typeface="inherit"/>
              </a:rPr>
              <a:t>. Bên cạnh đó là cách tạo một model, data, cách huấn luyện nó như thế nào và nhiều thứ khác nữa. Sau đây là những hướng dẫn cụ thể.</a:t>
            </a:r>
            <a:endParaRPr lang="vi-VN" b="0" i="0" dirty="0">
              <a:solidFill>
                <a:srgbClr val="555555"/>
              </a:solidFill>
              <a:effectLst/>
              <a:latin typeface="Roboto" panose="02000000000000000000" pitchFamily="2" charset="0"/>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22</a:t>
            </a:fld>
            <a:endParaRPr lang="en-US"/>
          </a:p>
        </p:txBody>
      </p:sp>
    </p:spTree>
    <p:extLst>
      <p:ext uri="{BB962C8B-B14F-4D97-AF65-F5344CB8AC3E}">
        <p14:creationId xmlns:p14="http://schemas.microsoft.com/office/powerpoint/2010/main" val="234238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555555"/>
                </a:solidFill>
                <a:effectLst/>
                <a:latin typeface="inherit"/>
              </a:rPr>
              <a:t>Tensor</a:t>
            </a:r>
            <a:r>
              <a:rPr lang="vi-VN" b="0" i="0" dirty="0">
                <a:solidFill>
                  <a:srgbClr val="555555"/>
                </a:solidFill>
                <a:effectLst/>
                <a:latin typeface="inherit"/>
              </a:rPr>
              <a:t> cũng giống như Numpy Array nhưng được chuyển sang tensor nhằm mục đích sử dụng tính toán trên GPU . Tương tự Numpy, các phép toán, biến đổi và các hoạt động cơ bản đều có thể thực hiện trên Tensor. Dưới đây là một số </a:t>
            </a:r>
            <a:r>
              <a:rPr lang="vi-VN" b="1" i="1" dirty="0">
                <a:solidFill>
                  <a:srgbClr val="555555"/>
                </a:solidFill>
                <a:effectLst/>
                <a:latin typeface="inherit"/>
              </a:rPr>
              <a:t>cú pháp cơ bản trong Pytorch</a:t>
            </a:r>
            <a:r>
              <a:rPr lang="vi-VN" b="0" i="0" dirty="0">
                <a:solidFill>
                  <a:srgbClr val="555555"/>
                </a:solidFill>
                <a:effectLst/>
                <a:latin typeface="inherit"/>
              </a:rPr>
              <a:t>.</a:t>
            </a:r>
            <a:endParaRPr lang="vi-VN" b="0" i="0" dirty="0">
              <a:solidFill>
                <a:srgbClr val="555555"/>
              </a:solidFill>
              <a:effectLst/>
              <a:latin typeface="Roboto" panose="02000000000000000000" pitchFamily="2" charset="0"/>
            </a:endParaRPr>
          </a:p>
          <a:p>
            <a:br>
              <a:rPr lang="vi-VN" b="0" i="0" dirty="0">
                <a:solidFill>
                  <a:srgbClr val="555555"/>
                </a:solidFill>
                <a:effectLst/>
                <a:latin typeface="Roboto" panose="02000000000000000000" pitchFamily="2" charset="0"/>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23</a:t>
            </a:fld>
            <a:endParaRPr lang="en-US"/>
          </a:p>
        </p:txBody>
      </p:sp>
    </p:spTree>
    <p:extLst>
      <p:ext uri="{BB962C8B-B14F-4D97-AF65-F5344CB8AC3E}">
        <p14:creationId xmlns:p14="http://schemas.microsoft.com/office/powerpoint/2010/main" val="3471941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555555"/>
                </a:solidFill>
                <a:effectLst/>
                <a:latin typeface="inherit"/>
              </a:rPr>
              <a:t>Để tạo ra một Tensor có rất nhiều cách, trong đó có việc chuyển đổi List, Numpy sang Tensor. Quan sát hình ảnh dưới đây để thấy một số cú pháp đơn giản tạo ra một Tensor.</a:t>
            </a:r>
            <a:endParaRPr lang="vi-VN" b="0" i="0" dirty="0">
              <a:solidFill>
                <a:srgbClr val="555555"/>
              </a:solidFill>
              <a:effectLst/>
              <a:latin typeface="Roboto" panose="02000000000000000000" pitchFamily="2" charset="0"/>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24</a:t>
            </a:fld>
            <a:endParaRPr lang="en-US"/>
          </a:p>
        </p:txBody>
      </p:sp>
    </p:spTree>
    <p:extLst>
      <p:ext uri="{BB962C8B-B14F-4D97-AF65-F5344CB8AC3E}">
        <p14:creationId xmlns:p14="http://schemas.microsoft.com/office/powerpoint/2010/main" val="352102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555555"/>
                </a:solidFill>
                <a:effectLst/>
                <a:latin typeface="inherit"/>
              </a:rPr>
              <a:t>Có rất nhiều các operation trên Pytorch như cộng, trừ, nhân, chia, reshape, khởi tạo ngẫu nhiên.</a:t>
            </a:r>
            <a:endParaRPr lang="vi-VN" b="0" i="0" dirty="0">
              <a:solidFill>
                <a:srgbClr val="555555"/>
              </a:solidFill>
              <a:effectLst/>
              <a:latin typeface="Roboto" panose="02000000000000000000" pitchFamily="2" charset="0"/>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25</a:t>
            </a:fld>
            <a:endParaRPr lang="en-US"/>
          </a:p>
        </p:txBody>
      </p:sp>
    </p:spTree>
    <p:extLst>
      <p:ext uri="{BB962C8B-B14F-4D97-AF65-F5344CB8AC3E}">
        <p14:creationId xmlns:p14="http://schemas.microsoft.com/office/powerpoint/2010/main" val="429336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555555"/>
                </a:solidFill>
                <a:effectLst/>
                <a:latin typeface="Roboto" panose="02000000000000000000" pitchFamily="2" charset="0"/>
              </a:rPr>
              <a:t>Bạn có thể tạo một mô hình </a:t>
            </a:r>
            <a:r>
              <a:rPr lang="vi-VN" b="1" i="0" dirty="0">
                <a:solidFill>
                  <a:srgbClr val="555555"/>
                </a:solidFill>
                <a:effectLst/>
                <a:latin typeface="Roboto" panose="02000000000000000000" pitchFamily="2" charset="0"/>
              </a:rPr>
              <a:t>học sâu</a:t>
            </a:r>
            <a:r>
              <a:rPr lang="vi-VN" b="0" i="0" dirty="0">
                <a:solidFill>
                  <a:srgbClr val="555555"/>
                </a:solidFill>
                <a:effectLst/>
                <a:latin typeface="Roboto" panose="02000000000000000000" pitchFamily="2" charset="0"/>
              </a:rPr>
              <a:t> dưới dạng một lớp bằng cách </a:t>
            </a:r>
            <a:r>
              <a:rPr lang="vi-VN" b="1" i="0" dirty="0">
                <a:solidFill>
                  <a:srgbClr val="555555"/>
                </a:solidFill>
                <a:effectLst/>
                <a:latin typeface="Roboto" panose="02000000000000000000" pitchFamily="2" charset="0"/>
              </a:rPr>
              <a:t>kế thừa nn.Module</a:t>
            </a:r>
            <a:r>
              <a:rPr lang="vi-VN" b="0" i="0" dirty="0">
                <a:solidFill>
                  <a:srgbClr val="555555"/>
                </a:solidFill>
                <a:effectLst/>
                <a:latin typeface="Roboto" panose="02000000000000000000" pitchFamily="2" charset="0"/>
              </a:rPr>
              <a:t>. Ở lớp này có 2 hàm bắt buộc phải có đó là </a:t>
            </a:r>
            <a:r>
              <a:rPr lang="vi-VN" b="1" i="0" dirty="0">
                <a:solidFill>
                  <a:srgbClr val="555555"/>
                </a:solidFill>
                <a:effectLst/>
                <a:latin typeface="Roboto" panose="02000000000000000000" pitchFamily="2" charset="0"/>
              </a:rPr>
              <a:t>init</a:t>
            </a:r>
            <a:r>
              <a:rPr lang="vi-VN" b="0" i="0" dirty="0">
                <a:solidFill>
                  <a:srgbClr val="555555"/>
                </a:solidFill>
                <a:effectLst/>
                <a:latin typeface="Roboto" panose="02000000000000000000" pitchFamily="2" charset="0"/>
              </a:rPr>
              <a:t> và </a:t>
            </a:r>
            <a:r>
              <a:rPr lang="vi-VN" b="1" i="0" dirty="0">
                <a:solidFill>
                  <a:srgbClr val="555555"/>
                </a:solidFill>
                <a:effectLst/>
                <a:latin typeface="Roboto" panose="02000000000000000000" pitchFamily="2" charset="0"/>
              </a:rPr>
              <a:t>forward</a:t>
            </a:r>
            <a:r>
              <a:rPr lang="vi-VN" b="0" i="0" dirty="0">
                <a:solidFill>
                  <a:srgbClr val="555555"/>
                </a:solidFill>
                <a:effectLst/>
                <a:latin typeface="Roboto" panose="02000000000000000000" pitchFamily="2" charset="0"/>
              </a:rPr>
              <a:t>:</a:t>
            </a:r>
          </a:p>
          <a:p>
            <a:pPr algn="l">
              <a:buFont typeface="Arial" panose="020B0604020202020204" pitchFamily="34" charset="0"/>
              <a:buChar char="•"/>
            </a:pPr>
            <a:r>
              <a:rPr lang="vi-VN" b="1" i="0" dirty="0">
                <a:solidFill>
                  <a:srgbClr val="555555"/>
                </a:solidFill>
                <a:effectLst/>
                <a:latin typeface="inherit"/>
              </a:rPr>
              <a:t>Init</a:t>
            </a:r>
            <a:r>
              <a:rPr lang="vi-VN" b="0" i="0" dirty="0">
                <a:solidFill>
                  <a:srgbClr val="555555"/>
                </a:solidFill>
                <a:effectLst/>
                <a:latin typeface="inherit"/>
              </a:rPr>
              <a:t>: là hàm khởi tạo nhận vào các biến và tham số giúp bạn có thể khởi tạo các biến, hàm của đối tượng cần khởi tạo. Vì Class (lớp) này kế thừa nn.Module nên trong quá trình khởi tạo một đối tượng mới của Class thì phải khởi tạo lớp kế thừa. Vì lý do đó</a:t>
            </a:r>
            <a:r>
              <a:rPr lang="vi-VN" b="1" i="0" dirty="0">
                <a:solidFill>
                  <a:srgbClr val="555555"/>
                </a:solidFill>
                <a:effectLst/>
                <a:latin typeface="inherit"/>
              </a:rPr>
              <a:t> hàm init</a:t>
            </a:r>
            <a:r>
              <a:rPr lang="vi-VN" b="0" i="0" dirty="0">
                <a:solidFill>
                  <a:srgbClr val="555555"/>
                </a:solidFill>
                <a:effectLst/>
                <a:latin typeface="inherit"/>
              </a:rPr>
              <a:t> luôn có super().__init__(). Ngoài hàm khởi tạo này bạn cũng có thể khởi tạo các </a:t>
            </a:r>
            <a:r>
              <a:rPr lang="vi-VN" b="1" i="0" dirty="0">
                <a:solidFill>
                  <a:srgbClr val="555555"/>
                </a:solidFill>
                <a:effectLst/>
                <a:latin typeface="inherit"/>
              </a:rPr>
              <a:t>layer custom</a:t>
            </a:r>
            <a:r>
              <a:rPr lang="vi-VN" b="0" i="0" dirty="0">
                <a:solidFill>
                  <a:srgbClr val="555555"/>
                </a:solidFill>
                <a:effectLst/>
                <a:latin typeface="inherit"/>
              </a:rPr>
              <a:t> sử dụng trong mô hình, tạo </a:t>
            </a:r>
            <a:r>
              <a:rPr lang="vi-VN" b="1" i="0" dirty="0">
                <a:solidFill>
                  <a:srgbClr val="555555"/>
                </a:solidFill>
                <a:effectLst/>
                <a:latin typeface="inherit"/>
              </a:rPr>
              <a:t>backbone </a:t>
            </a:r>
            <a:r>
              <a:rPr lang="vi-VN" b="0" i="0" dirty="0">
                <a:solidFill>
                  <a:srgbClr val="555555"/>
                </a:solidFill>
                <a:effectLst/>
                <a:latin typeface="inherit"/>
              </a:rPr>
              <a:t>bằng cách load mô hình</a:t>
            </a:r>
            <a:r>
              <a:rPr lang="vi-VN" b="1" i="0" dirty="0">
                <a:solidFill>
                  <a:srgbClr val="555555"/>
                </a:solidFill>
                <a:effectLst/>
                <a:latin typeface="inherit"/>
              </a:rPr>
              <a:t> pretrained</a:t>
            </a:r>
            <a:r>
              <a:rPr lang="vi-VN" b="0" i="0" dirty="0">
                <a:solidFill>
                  <a:srgbClr val="555555"/>
                </a:solidFill>
                <a:effectLst/>
                <a:latin typeface="inherit"/>
              </a:rPr>
              <a:t>, khởi tạo và thực thi một số hàm khác nữa.</a:t>
            </a:r>
          </a:p>
          <a:p>
            <a:pPr algn="l">
              <a:buFont typeface="Arial" panose="020B0604020202020204" pitchFamily="34" charset="0"/>
              <a:buChar char="•"/>
            </a:pPr>
            <a:r>
              <a:rPr lang="vi-VN" b="1" i="0" dirty="0">
                <a:solidFill>
                  <a:srgbClr val="555555"/>
                </a:solidFill>
                <a:effectLst/>
                <a:latin typeface="inherit"/>
              </a:rPr>
              <a:t>Forward</a:t>
            </a:r>
            <a:r>
              <a:rPr lang="vi-VN" b="0" i="0" dirty="0">
                <a:solidFill>
                  <a:srgbClr val="555555"/>
                </a:solidFill>
                <a:effectLst/>
                <a:latin typeface="inherit"/>
              </a:rPr>
              <a:t>: là hàm nhận nhận vào dữ liệu ban đầu (input). Dữ liệu sẽ đi lần lượt qua các </a:t>
            </a:r>
            <a:r>
              <a:rPr lang="vi-VN" b="1" i="0" dirty="0">
                <a:solidFill>
                  <a:srgbClr val="555555"/>
                </a:solidFill>
                <a:effectLst/>
                <a:latin typeface="inherit"/>
              </a:rPr>
              <a:t>layer</a:t>
            </a:r>
            <a:r>
              <a:rPr lang="vi-VN" b="0" i="0" dirty="0">
                <a:solidFill>
                  <a:srgbClr val="555555"/>
                </a:solidFill>
                <a:effectLst/>
                <a:latin typeface="inherit"/>
              </a:rPr>
              <a:t> mà bạn đã tạo của model và sau đó trả về </a:t>
            </a:r>
            <a:r>
              <a:rPr lang="vi-VN" b="1" i="0" dirty="0">
                <a:solidFill>
                  <a:srgbClr val="555555"/>
                </a:solidFill>
                <a:effectLst/>
                <a:latin typeface="inherit"/>
              </a:rPr>
              <a:t>output</a:t>
            </a:r>
            <a:r>
              <a:rPr lang="vi-VN" b="0" i="0" dirty="0">
                <a:solidFill>
                  <a:srgbClr val="555555"/>
                </a:solidFill>
                <a:effectLst/>
                <a:latin typeface="inherit"/>
              </a:rPr>
              <a:t> của model.</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26</a:t>
            </a:fld>
            <a:endParaRPr lang="en-US"/>
          </a:p>
        </p:txBody>
      </p:sp>
    </p:spTree>
    <p:extLst>
      <p:ext uri="{BB962C8B-B14F-4D97-AF65-F5344CB8AC3E}">
        <p14:creationId xmlns:p14="http://schemas.microsoft.com/office/powerpoint/2010/main" val="3299971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vi-VN" u="none" strike="noStrike" dirty="0">
                <a:solidFill>
                  <a:srgbClr val="333333"/>
                </a:solidFill>
                <a:effectLst/>
              </a:rPr>
              <a:t>Một model có được khởi tạo bằng cách kế thừa lớp torch.nn.Module.</a:t>
            </a:r>
          </a:p>
          <a:p>
            <a:pPr algn="l" fontAlgn="base"/>
            <a:r>
              <a:rPr lang="vi-VN" u="none" strike="noStrike" dirty="0">
                <a:solidFill>
                  <a:srgbClr val="333333"/>
                </a:solidFill>
                <a:effectLst/>
              </a:rPr>
              <a:t>Có 2 phương thức chính bắt buộc phải có trong lớp này là </a:t>
            </a:r>
            <a:r>
              <a:rPr lang="vi-VN" i="1" u="none" strike="noStrike" dirty="0">
                <a:solidFill>
                  <a:srgbClr val="333333"/>
                </a:solidFill>
                <a:effectLst/>
                <a:latin typeface="inherit"/>
              </a:rPr>
              <a:t>__init__()</a:t>
            </a:r>
            <a:r>
              <a:rPr lang="vi-VN" u="none" strike="noStrike" dirty="0">
                <a:solidFill>
                  <a:srgbClr val="333333"/>
                </a:solidFill>
                <a:effectLst/>
              </a:rPr>
              <a:t> để khởi tạo và chỉ định các tham số của mô hình, </a:t>
            </a:r>
            <a:r>
              <a:rPr lang="vi-VN" i="1" u="none" strike="noStrike" dirty="0">
                <a:solidFill>
                  <a:srgbClr val="333333"/>
                </a:solidFill>
                <a:effectLst/>
                <a:latin typeface="inherit"/>
              </a:rPr>
              <a:t>forward()</a:t>
            </a:r>
            <a:r>
              <a:rPr lang="vi-VN" u="none" strike="noStrike" dirty="0">
                <a:solidFill>
                  <a:srgbClr val="333333"/>
                </a:solidFill>
                <a:effectLst/>
              </a:rPr>
              <a:t> để tính toán đầu ra với dữ liệu đầu vào bằng cách lần lượt chạy qua các layer trong model.</a:t>
            </a:r>
          </a:p>
          <a:p>
            <a:pPr algn="l" fontAlgn="base"/>
            <a:r>
              <a:rPr lang="vi-VN" u="none" strike="noStrike" dirty="0">
                <a:solidFill>
                  <a:srgbClr val="333333"/>
                </a:solidFill>
                <a:effectLst/>
              </a:rPr>
              <a:t>Một số phép tính toán mà không liên quan đến các thông số huấn luyện (trainable parameters) như các phép Activation hay phép Pooling thì thường sử dụng mô-đun </a:t>
            </a:r>
            <a:r>
              <a:rPr lang="vi-VN" i="1" u="none" strike="noStrike" dirty="0">
                <a:solidFill>
                  <a:srgbClr val="333333"/>
                </a:solidFill>
                <a:effectLst/>
                <a:latin typeface="inherit"/>
              </a:rPr>
              <a:t>torch.nn.functional</a:t>
            </a:r>
            <a:r>
              <a:rPr lang="vi-VN" u="none" strike="noStrike" dirty="0">
                <a:solidFill>
                  <a:srgbClr val="333333"/>
                </a:solidFill>
                <a:effectLst/>
              </a:rPr>
              <a:t>.</a:t>
            </a:r>
          </a:p>
          <a:p>
            <a:pPr algn="l" fontAlgn="base"/>
            <a:r>
              <a:rPr lang="vi-VN" u="none" strike="noStrike" dirty="0">
                <a:solidFill>
                  <a:srgbClr val="333333"/>
                </a:solidFill>
                <a:effectLst/>
              </a:rPr>
              <a:t>Một phần quan trọng để giúp Pytorch được sử dụng rộng rãi nếu không cung cấp nhiều layers có sẵn được sử dụng thường xuyên. Một số layers như : </a:t>
            </a:r>
            <a:r>
              <a:rPr lang="vi-VN" i="1" u="none" strike="noStrike" dirty="0">
                <a:solidFill>
                  <a:srgbClr val="333333"/>
                </a:solidFill>
                <a:effectLst/>
                <a:latin typeface="inherit"/>
              </a:rPr>
              <a:t>nn.Linear, nn.Conv2d, nn.MaxPool2d, nn.ReLU, nn.BatchNorm2d, nn.Dropout, nn.Embedding, nn.GRU/nn.LSTM, nn.Softmax, nn.LogSoftmax, nn.MultiheadAttention, nn.TransformerEncoder, nn.TransformerDecoder</a:t>
            </a:r>
            <a:endParaRPr lang="vi-VN" u="none" strike="noStrike" dirty="0">
              <a:solidFill>
                <a:srgbClr val="333333"/>
              </a:solidFill>
              <a:effectLst/>
            </a:endParaRPr>
          </a:p>
          <a:p>
            <a:pPr algn="l" fontAlgn="base"/>
            <a:r>
              <a:rPr lang="vi-VN" u="none" strike="noStrike" dirty="0">
                <a:solidFill>
                  <a:srgbClr val="333333"/>
                </a:solidFill>
                <a:effectLst/>
              </a:rPr>
              <a:t>Dưới đây là một ví dụ về mô hình NN đơn giản với các lớp Convolutional, Pooling, Fully Connected:</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27</a:t>
            </a:fld>
            <a:endParaRPr lang="en-US"/>
          </a:p>
        </p:txBody>
      </p:sp>
    </p:spTree>
    <p:extLst>
      <p:ext uri="{BB962C8B-B14F-4D97-AF65-F5344CB8AC3E}">
        <p14:creationId xmlns:p14="http://schemas.microsoft.com/office/powerpoint/2010/main" val="129161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vi-VN" u="none" strike="noStrike" dirty="0">
                <a:solidFill>
                  <a:srgbClr val="333333"/>
                </a:solidFill>
                <a:effectLst/>
              </a:rPr>
              <a:t>Ngoài các Layers được định nghĩa sẵn, PyTorch cũng cung cấp các mô hình nổi tiếng như VGG, ResNet, DenseNet,... và các pretrained. Một ví dụ khác về việc sử dụng phương pháp transfer learning với pretrained trên ImageNet dataset:</a:t>
            </a:r>
          </a:p>
          <a:p>
            <a:br>
              <a:rPr lang="vi-VN" u="none" strike="noStrike" dirty="0">
                <a:solidFill>
                  <a:srgbClr val="1F9FFC"/>
                </a:solidFill>
                <a:effectLst/>
                <a:hlinkClick r:id="rId3"/>
              </a:rPr>
            </a:br>
            <a:r>
              <a:rPr lang="vi-VN" i="1" u="none" strike="noStrike" dirty="0">
                <a:solidFill>
                  <a:srgbClr val="333333"/>
                </a:solidFill>
                <a:effectLst/>
                <a:latin typeface="inherit"/>
              </a:rPr>
              <a:t>nn.Sequential(*list(backbone.children())[:-1])</a:t>
            </a:r>
            <a:r>
              <a:rPr lang="vi-VN" b="1" i="0" dirty="0">
                <a:solidFill>
                  <a:srgbClr val="333333"/>
                </a:solidFill>
                <a:effectLst/>
                <a:latin typeface="Quicksand"/>
              </a:rPr>
              <a:t> sử dụng các lớp để trích xuất đặc trưng. </a:t>
            </a:r>
            <a:r>
              <a:rPr lang="vi-VN" i="1" u="none" strike="noStrike" dirty="0">
                <a:solidFill>
                  <a:srgbClr val="333333"/>
                </a:solidFill>
                <a:effectLst/>
                <a:latin typeface="inherit"/>
              </a:rPr>
              <a:t>*list(backbone.children())[:-1]</a:t>
            </a:r>
            <a:r>
              <a:rPr lang="vi-VN" b="1" i="0" dirty="0">
                <a:solidFill>
                  <a:srgbClr val="333333"/>
                </a:solidFill>
                <a:effectLst/>
                <a:latin typeface="Quicksand"/>
              </a:rPr>
              <a:t> loại bỏ lớp FC cuối cùng trong mô hình pretrained (FC(Number_features, 1000)).</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28</a:t>
            </a:fld>
            <a:endParaRPr lang="en-US"/>
          </a:p>
        </p:txBody>
      </p:sp>
    </p:spTree>
    <p:extLst>
      <p:ext uri="{BB962C8B-B14F-4D97-AF65-F5344CB8AC3E}">
        <p14:creationId xmlns:p14="http://schemas.microsoft.com/office/powerpoint/2010/main" val="2399188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1" i="0" dirty="0">
                <a:solidFill>
                  <a:srgbClr val="555555"/>
                </a:solidFill>
                <a:effectLst/>
                <a:latin typeface="inherit"/>
              </a:rPr>
              <a:t>Dataset</a:t>
            </a:r>
            <a:r>
              <a:rPr lang="vi-VN" b="0" i="0" dirty="0">
                <a:solidFill>
                  <a:srgbClr val="555555"/>
                </a:solidFill>
                <a:effectLst/>
                <a:latin typeface="inherit"/>
              </a:rPr>
              <a:t>: Tạo được những mô hình thì bước tiếp theo là tạo dữ liệu chia thành tập train, val, test và cho qua mô hình theo từng batch size nhằm hướng đến mục đích huấn luyện cho mô hình đó. Trước khi custom một Dataset , bạn nên tìm hiểu thư viện hỗ trợ tạo Dataset (thư viện được khuyến khích giới thiệu là torchvision.datasets.ImageFolder) nhưng lưu ý là dữ liệu của bạn đã được chia ra tập train, val, test theo format sau.</a:t>
            </a:r>
          </a:p>
          <a:p>
            <a:pPr algn="l">
              <a:buFont typeface="Arial" panose="020B0604020202020204" pitchFamily="34" charset="0"/>
              <a:buChar char="•"/>
            </a:pPr>
            <a:endParaRPr lang="vi-VN" b="0" i="0" dirty="0">
              <a:solidFill>
                <a:srgbClr val="555555"/>
              </a:solidFill>
              <a:effectLst/>
              <a:latin typeface="inherit"/>
            </a:endParaRPr>
          </a:p>
          <a:p>
            <a:pPr algn="l"/>
            <a:r>
              <a:rPr lang="vi-VN" b="0" i="0" dirty="0">
                <a:solidFill>
                  <a:srgbClr val="555555"/>
                </a:solidFill>
                <a:effectLst/>
                <a:latin typeface="inherit"/>
              </a:rPr>
              <a:t>Tuy nhiên trong thực tế sẽ không có data để theo format như thế này nên việc bạn biết </a:t>
            </a:r>
            <a:r>
              <a:rPr lang="vi-VN" b="1" i="0" dirty="0">
                <a:solidFill>
                  <a:srgbClr val="555555"/>
                </a:solidFill>
                <a:effectLst/>
                <a:latin typeface="inherit"/>
              </a:rPr>
              <a:t>customize dataset</a:t>
            </a:r>
            <a:r>
              <a:rPr lang="vi-VN" b="0" i="0" dirty="0">
                <a:solidFill>
                  <a:srgbClr val="555555"/>
                </a:solidFill>
                <a:effectLst/>
                <a:latin typeface="inherit"/>
              </a:rPr>
              <a:t> là rất quan trọng. Chúng ta sẽ tạo dataset thành một lớp giống như model trên kia và có 3 lớp bắt buộc.</a:t>
            </a:r>
            <a:endParaRPr lang="vi-VN" b="0" i="0" dirty="0">
              <a:solidFill>
                <a:srgbClr val="555555"/>
              </a:solidFill>
              <a:effectLst/>
              <a:latin typeface="Roboto" panose="02000000000000000000" pitchFamily="2" charset="0"/>
            </a:endParaRPr>
          </a:p>
          <a:p>
            <a:br>
              <a:rPr lang="vi-VN" dirty="0"/>
            </a:br>
            <a:endParaRPr lang="vi-VN" b="0" i="0" dirty="0">
              <a:solidFill>
                <a:srgbClr val="555555"/>
              </a:solidFill>
              <a:effectLst/>
              <a:latin typeface="inherit"/>
            </a:endParaRPr>
          </a:p>
          <a:p>
            <a:pPr algn="l">
              <a:buFont typeface="Arial" panose="020B0604020202020204" pitchFamily="34" charset="0"/>
              <a:buChar char="•"/>
            </a:pPr>
            <a:endParaRPr lang="vi-VN" b="0" i="0" dirty="0">
              <a:solidFill>
                <a:srgbClr val="555555"/>
              </a:solidFill>
              <a:effectLst/>
              <a:latin typeface="inherit"/>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29</a:t>
            </a:fld>
            <a:endParaRPr lang="en-US"/>
          </a:p>
        </p:txBody>
      </p:sp>
    </p:spTree>
    <p:extLst>
      <p:ext uri="{BB962C8B-B14F-4D97-AF65-F5344CB8AC3E}">
        <p14:creationId xmlns:p14="http://schemas.microsoft.com/office/powerpoint/2010/main" val="137570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Bài đăng này là một phần của loạt bài gồm 2 phần giới thiệu về mạng nơ-ron tích chập (CNN).</a:t>
            </a:r>
          </a:p>
          <a:p>
            <a:pPr algn="l"/>
            <a:r>
              <a:rPr lang="vi-VN" b="1" i="0" u="sng" dirty="0">
                <a:solidFill>
                  <a:srgbClr val="292929"/>
                </a:solidFill>
                <a:effectLst/>
                <a:latin typeface="source-serif-pro"/>
                <a:hlinkClick r:id="rId5"/>
              </a:rPr>
              <a:t>Phần 1 - Các khái niệm cơ bản xoay quanh CNN</a:t>
            </a:r>
            <a:endParaRPr lang="vi-VN" b="0" i="0" dirty="0">
              <a:solidFill>
                <a:srgbClr val="292929"/>
              </a:solidFill>
              <a:effectLst/>
              <a:latin typeface="source-serif-pro"/>
            </a:endParaRPr>
          </a:p>
          <a:p>
            <a:pPr algn="l"/>
            <a:r>
              <a:rPr lang="vi-VN" b="1" i="0" u="sng" dirty="0">
                <a:solidFill>
                  <a:srgbClr val="292929"/>
                </a:solidFill>
                <a:effectLst/>
                <a:latin typeface="source-serif-pro"/>
                <a:hlinkClick r:id="rId6"/>
              </a:rPr>
              <a:t>Phần 2 - Pytorch Triển khai CNN để phân loại các chữ số viết tay MNIST</a:t>
            </a:r>
            <a:endParaRPr lang="vi-VN" b="0" i="0" dirty="0">
              <a:solidFill>
                <a:srgbClr val="292929"/>
              </a:solidFill>
              <a:effectLst/>
              <a:latin typeface="source-serif-pro"/>
            </a:endParaRPr>
          </a:p>
          <a:p>
            <a:pPr marL="0" lvl="0" indent="0" algn="l" rtl="0">
              <a:spcBef>
                <a:spcPct val="0"/>
              </a:spcBef>
              <a:spcAft>
                <a:spcPct val="0"/>
              </a:spcAft>
              <a:buNone/>
            </a:pPr>
            <a:endParaRPr lang="vi-VN" dirty="0"/>
          </a:p>
          <a:p>
            <a:pPr algn="l"/>
            <a:r>
              <a:rPr lang="vi-VN" b="0" i="0" dirty="0">
                <a:solidFill>
                  <a:srgbClr val="292929"/>
                </a:solidFill>
                <a:effectLst/>
                <a:latin typeface="source-serif-pro"/>
              </a:rPr>
              <a:t>Bài đăng này không giải thích chi tiết cách làm việc của các khái niệm như </a:t>
            </a:r>
            <a:r>
              <a:rPr lang="vi-VN" b="1" i="0" dirty="0">
                <a:solidFill>
                  <a:srgbClr val="292929"/>
                </a:solidFill>
                <a:effectLst/>
                <a:latin typeface="source-serif-pro"/>
              </a:rPr>
              <a:t>lớp chập</a:t>
            </a:r>
            <a:r>
              <a:rPr lang="vi-VN" b="0" i="0" dirty="0">
                <a:solidFill>
                  <a:srgbClr val="292929"/>
                </a:solidFill>
                <a:effectLst/>
                <a:latin typeface="source-serif-pro"/>
              </a:rPr>
              <a:t> , lớp </a:t>
            </a:r>
            <a:r>
              <a:rPr lang="vi-VN" b="1" i="0" dirty="0">
                <a:solidFill>
                  <a:srgbClr val="292929"/>
                </a:solidFill>
                <a:effectLst/>
                <a:latin typeface="source-serif-pro"/>
              </a:rPr>
              <a:t>gộp tối đa</a:t>
            </a:r>
            <a:r>
              <a:rPr lang="vi-VN" b="0" i="0" dirty="0">
                <a:solidFill>
                  <a:srgbClr val="292929"/>
                </a:solidFill>
                <a:effectLst/>
                <a:latin typeface="source-serif-pro"/>
              </a:rPr>
              <a:t> , lớp </a:t>
            </a:r>
            <a:r>
              <a:rPr lang="vi-VN" b="1" i="0" dirty="0">
                <a:solidFill>
                  <a:srgbClr val="292929"/>
                </a:solidFill>
                <a:effectLst/>
                <a:latin typeface="source-serif-pro"/>
              </a:rPr>
              <a:t>được kết nối đầy đủ</a:t>
            </a:r>
            <a:r>
              <a:rPr lang="vi-VN" b="0" i="0" dirty="0">
                <a:solidFill>
                  <a:srgbClr val="292929"/>
                </a:solidFill>
                <a:effectLst/>
                <a:latin typeface="source-serif-pro"/>
              </a:rPr>
              <a:t> , lớp </a:t>
            </a:r>
            <a:r>
              <a:rPr lang="vi-VN" b="1" i="0" dirty="0">
                <a:solidFill>
                  <a:srgbClr val="292929"/>
                </a:solidFill>
                <a:effectLst/>
                <a:latin typeface="source-serif-pro"/>
              </a:rPr>
              <a:t>bỏ</a:t>
            </a:r>
            <a:r>
              <a:rPr lang="vi-VN" b="0" i="0" dirty="0">
                <a:solidFill>
                  <a:srgbClr val="292929"/>
                </a:solidFill>
                <a:effectLst/>
                <a:latin typeface="source-serif-pro"/>
              </a:rPr>
              <a:t> qua, v.v. Đọc </a:t>
            </a:r>
            <a:r>
              <a:rPr lang="vi-VN" b="0" i="0" u="sng" dirty="0">
                <a:solidFill>
                  <a:srgbClr val="292929"/>
                </a:solidFill>
                <a:effectLst/>
                <a:latin typeface="source-serif-pro"/>
                <a:hlinkClick r:id="rId5"/>
              </a:rPr>
              <a:t>Phần 1</a:t>
            </a:r>
            <a:r>
              <a:rPr lang="vi-VN" b="0" i="0" dirty="0">
                <a:solidFill>
                  <a:srgbClr val="292929"/>
                </a:solidFill>
                <a:effectLst/>
                <a:latin typeface="source-serif-pro"/>
              </a:rPr>
              <a:t> nếu bạn không quen thuộc với chúng.</a:t>
            </a:r>
          </a:p>
          <a:p>
            <a:br>
              <a:rPr lang="vi-VN" dirty="0"/>
            </a:br>
            <a:endParaRPr lang="vi-VN" dirty="0"/>
          </a:p>
          <a:p>
            <a:pPr marL="0" lvl="0" indent="0" algn="l" rtl="0">
              <a:spcBef>
                <a:spcPct val="0"/>
              </a:spcBef>
              <a:spcAft>
                <a:spcPct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0" dirty="0">
                <a:solidFill>
                  <a:srgbClr val="333333"/>
                </a:solidFill>
                <a:effectLst/>
                <a:latin typeface="Quicksand"/>
              </a:rPr>
              <a:t>PyTorch cung cấp sẵn các Dataset nổi tiếng trong </a:t>
            </a:r>
            <a:r>
              <a:rPr lang="vi-VN" i="1" u="none" strike="noStrike" dirty="0">
                <a:solidFill>
                  <a:srgbClr val="333333"/>
                </a:solidFill>
                <a:effectLst/>
                <a:latin typeface="inherit"/>
              </a:rPr>
              <a:t>torch.utils.data.Dataset </a:t>
            </a:r>
            <a:r>
              <a:rPr lang="vi-VN" b="1" i="0" dirty="0">
                <a:solidFill>
                  <a:srgbClr val="333333"/>
                </a:solidFill>
                <a:effectLst/>
                <a:latin typeface="Quicksand"/>
              </a:rPr>
              <a:t>như </a:t>
            </a:r>
            <a:r>
              <a:rPr lang="vi-VN" i="1" u="none" strike="noStrike" dirty="0">
                <a:solidFill>
                  <a:srgbClr val="333333"/>
                </a:solidFill>
                <a:effectLst/>
                <a:latin typeface="inherit"/>
              </a:rPr>
              <a:t>CelebA, CIFAR, COCO, EMNIST, Fashion-MNIST, Flickr, HMDB51, ImageNet, MNIST, VOC, WIDERFACE,...</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30</a:t>
            </a:fld>
            <a:endParaRPr lang="en-US"/>
          </a:p>
        </p:txBody>
      </p:sp>
    </p:spTree>
    <p:extLst>
      <p:ext uri="{BB962C8B-B14F-4D97-AF65-F5344CB8AC3E}">
        <p14:creationId xmlns:p14="http://schemas.microsoft.com/office/powerpoint/2010/main" val="237728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1" i="0" dirty="0">
                <a:solidFill>
                  <a:srgbClr val="555555"/>
                </a:solidFill>
                <a:effectLst/>
                <a:latin typeface="inherit"/>
              </a:rPr>
              <a:t>Dataset</a:t>
            </a:r>
            <a:r>
              <a:rPr lang="vi-VN" b="0" i="0" dirty="0">
                <a:solidFill>
                  <a:srgbClr val="555555"/>
                </a:solidFill>
                <a:effectLst/>
                <a:latin typeface="inherit"/>
              </a:rPr>
              <a:t>: Tạo được những mô hình thì bước tiếp theo là tạo dữ liệu chia thành tập train, val, test và cho qua mô hình theo từng batch size nhằm hướng đến mục đích huấn luyện cho mô hình đó. Trước khi custom một Dataset , bạn nên tìm hiểu thư viện hỗ trợ tạo Dataset (thư viện được khuyến khích giới thiệu là torchvision.datasets.ImageFolder) nhưng lưu ý là dữ liệu của bạn đã được chia ra tập train, val, test theo format sau.</a:t>
            </a:r>
          </a:p>
          <a:p>
            <a:pPr algn="l">
              <a:buFont typeface="Arial" panose="020B0604020202020204" pitchFamily="34" charset="0"/>
              <a:buChar char="•"/>
            </a:pPr>
            <a:endParaRPr lang="vi-VN" b="0" i="0" dirty="0">
              <a:solidFill>
                <a:srgbClr val="555555"/>
              </a:solidFill>
              <a:effectLst/>
              <a:latin typeface="inherit"/>
            </a:endParaRPr>
          </a:p>
          <a:p>
            <a:pPr algn="l"/>
            <a:r>
              <a:rPr lang="vi-VN" b="0" i="0" dirty="0">
                <a:solidFill>
                  <a:srgbClr val="555555"/>
                </a:solidFill>
                <a:effectLst/>
                <a:latin typeface="inherit"/>
              </a:rPr>
              <a:t>Tuy nhiên trong thực tế sẽ không có data để theo format như thế này nên việc bạn biết </a:t>
            </a:r>
            <a:r>
              <a:rPr lang="vi-VN" b="1" i="0" dirty="0">
                <a:solidFill>
                  <a:srgbClr val="555555"/>
                </a:solidFill>
                <a:effectLst/>
                <a:latin typeface="inherit"/>
              </a:rPr>
              <a:t>customize dataset</a:t>
            </a:r>
            <a:r>
              <a:rPr lang="vi-VN" b="0" i="0" dirty="0">
                <a:solidFill>
                  <a:srgbClr val="555555"/>
                </a:solidFill>
                <a:effectLst/>
                <a:latin typeface="inherit"/>
              </a:rPr>
              <a:t> là rất quan trọng. Chúng ta sẽ tạo dataset thành một lớp giống như model trên kia và có 3 lớp bắt buộc.</a:t>
            </a:r>
            <a:endParaRPr lang="vi-VN" b="0" i="0" dirty="0">
              <a:solidFill>
                <a:srgbClr val="555555"/>
              </a:solidFill>
              <a:effectLst/>
              <a:latin typeface="Roboto" panose="02000000000000000000" pitchFamily="2" charset="0"/>
            </a:endParaRPr>
          </a:p>
          <a:p>
            <a:br>
              <a:rPr lang="vi-VN" dirty="0"/>
            </a:br>
            <a:endParaRPr lang="vi-VN" b="0" i="0" dirty="0">
              <a:solidFill>
                <a:srgbClr val="555555"/>
              </a:solidFill>
              <a:effectLst/>
              <a:latin typeface="inherit"/>
            </a:endParaRPr>
          </a:p>
          <a:p>
            <a:pPr algn="l">
              <a:buFont typeface="Arial" panose="020B0604020202020204" pitchFamily="34" charset="0"/>
              <a:buChar char="•"/>
            </a:pPr>
            <a:endParaRPr lang="vi-VN" b="0" i="0" dirty="0">
              <a:solidFill>
                <a:srgbClr val="555555"/>
              </a:solidFill>
              <a:effectLst/>
              <a:latin typeface="inherit"/>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31</a:t>
            </a:fld>
            <a:endParaRPr lang="en-US"/>
          </a:p>
        </p:txBody>
      </p:sp>
    </p:spTree>
    <p:extLst>
      <p:ext uri="{BB962C8B-B14F-4D97-AF65-F5344CB8AC3E}">
        <p14:creationId xmlns:p14="http://schemas.microsoft.com/office/powerpoint/2010/main" val="1574776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555555"/>
                </a:solidFill>
                <a:effectLst/>
                <a:latin typeface="inherit"/>
              </a:rPr>
              <a:t>Đó là :</a:t>
            </a:r>
            <a:endParaRPr lang="vi-VN" b="0" i="0" dirty="0">
              <a:solidFill>
                <a:srgbClr val="555555"/>
              </a:solidFill>
              <a:effectLst/>
              <a:latin typeface="Roboto" panose="02000000000000000000" pitchFamily="2" charset="0"/>
            </a:endParaRPr>
          </a:p>
          <a:p>
            <a:pPr algn="l">
              <a:buFont typeface="Arial" panose="020B0604020202020204" pitchFamily="34" charset="0"/>
              <a:buChar char="•"/>
            </a:pPr>
            <a:r>
              <a:rPr lang="vi-VN" b="0" i="0" dirty="0">
                <a:solidFill>
                  <a:srgbClr val="555555"/>
                </a:solidFill>
                <a:effectLst/>
                <a:latin typeface="inherit"/>
              </a:rPr>
              <a:t>init: hàm khởi tạo, nhận vào các tham số và khởi tạo tham số tương ứng.</a:t>
            </a:r>
          </a:p>
          <a:p>
            <a:pPr algn="l">
              <a:buFont typeface="Arial" panose="020B0604020202020204" pitchFamily="34" charset="0"/>
              <a:buChar char="•"/>
            </a:pPr>
            <a:r>
              <a:rPr lang="vi-VN" b="0" i="0" dirty="0">
                <a:solidFill>
                  <a:srgbClr val="555555"/>
                </a:solidFill>
                <a:effectLst/>
                <a:latin typeface="inherit"/>
              </a:rPr>
              <a:t>len: hàm trả về độ dài dữ liệu.</a:t>
            </a:r>
          </a:p>
          <a:p>
            <a:pPr algn="l">
              <a:buFont typeface="Arial" panose="020B0604020202020204" pitchFamily="34" charset="0"/>
              <a:buChar char="•"/>
            </a:pPr>
            <a:r>
              <a:rPr lang="vi-VN" b="0" i="0" dirty="0">
                <a:solidFill>
                  <a:srgbClr val="555555"/>
                </a:solidFill>
                <a:effectLst/>
                <a:latin typeface="inherit"/>
              </a:rPr>
              <a:t>getitem: nhận vào index, đọc dữ liệu, xử lý dữ liệu, nhãn và trả về dữ liệu chuẩn để đưa vào model.</a:t>
            </a:r>
          </a:p>
          <a:p>
            <a:r>
              <a:rPr lang="vi-VN" b="1" i="0" dirty="0">
                <a:solidFill>
                  <a:srgbClr val="333333"/>
                </a:solidFill>
                <a:effectLst/>
                <a:latin typeface="Quicksand"/>
              </a:rPr>
              <a:t>Thường các phương pháp Augmentation dữ liệu được thực hiện ở đây.</a:t>
            </a:r>
            <a:endParaRPr lang="vi-VN" dirty="0"/>
          </a:p>
          <a:p>
            <a:r>
              <a:rPr lang="vi-VN" b="0" i="0" dirty="0">
                <a:solidFill>
                  <a:srgbClr val="1B1B1B"/>
                </a:solidFill>
                <a:effectLst/>
                <a:latin typeface="Open Sans" panose="020B0606030504020204" pitchFamily="34" charset="0"/>
              </a:rPr>
              <a:t>Tùy vào từng format dữ liệu để bạn tạo được data truyền vào là gì, trong ví dụ dưới đây mình đã tiền xử lí và lấy được data dưới dạng dict mà mỗi example là một cặp link ảnh và nhãn của ảnh đấy. Augmentation ảnh có thể sử dụng thư viện </a:t>
            </a:r>
            <a:r>
              <a:rPr lang="vi-VN" dirty="0"/>
              <a:t>torchvision.transforms</a:t>
            </a:r>
            <a:r>
              <a:rPr lang="vi-VN" b="0" i="0" dirty="0">
                <a:solidFill>
                  <a:srgbClr val="1B1B1B"/>
                </a:solidFill>
                <a:effectLst/>
                <a:latin typeface="Open Sans" panose="020B0606030504020204" pitchFamily="34" charset="0"/>
              </a:rPr>
              <a:t>, bạn đọc xem thêm các hàm khác</a:t>
            </a:r>
            <a:r>
              <a:rPr lang="vi-VN" b="0" i="0" u="none" strike="noStrike" dirty="0">
                <a:solidFill>
                  <a:srgbClr val="2B6DAD"/>
                </a:solidFill>
                <a:effectLst/>
                <a:latin typeface="Open Sans" panose="020B0606030504020204" pitchFamily="34" charset="0"/>
                <a:hlinkClick r:id="rId3"/>
              </a:rPr>
              <a:t> tại đây</a:t>
            </a:r>
            <a:r>
              <a:rPr lang="vi-VN" b="0" i="0" dirty="0">
                <a:solidFill>
                  <a:srgbClr val="1B1B1B"/>
                </a:solidFill>
                <a:effectLst/>
                <a:latin typeface="Open Sans" panose="020B0606030504020204" pitchFamily="34" charset="0"/>
              </a:rPr>
              <a:t> nhưng nó nhận dữ liệu vào dưới dạng Image nên nếu bạn đọc dữ liệu vào bằng Numpydarray thì bạn có thể sử dụng thư viện </a:t>
            </a:r>
            <a:r>
              <a:rPr lang="vi-VN" b="1" i="0" dirty="0">
                <a:solidFill>
                  <a:srgbClr val="1B1B1B"/>
                </a:solidFill>
                <a:effectLst/>
                <a:latin typeface="Open Sans" panose="020B0606030504020204" pitchFamily="34" charset="0"/>
              </a:rPr>
              <a:t>albumentations</a:t>
            </a:r>
            <a:r>
              <a:rPr lang="vi-VN" b="0" i="0" dirty="0">
                <a:solidFill>
                  <a:srgbClr val="1B1B1B"/>
                </a:solidFill>
                <a:effectLst/>
                <a:latin typeface="Open Sans" panose="020B0606030504020204" pitchFamily="34" charset="0"/>
              </a:rPr>
              <a:t> như mình code mẫu ở dưới </a:t>
            </a:r>
            <a:r>
              <a:rPr lang="vi-VN" b="0" i="0" u="none" strike="noStrike" dirty="0">
                <a:solidFill>
                  <a:srgbClr val="2B6DAD"/>
                </a:solidFill>
                <a:effectLst/>
                <a:latin typeface="Open Sans" panose="020B0606030504020204" pitchFamily="34" charset="0"/>
                <a:hlinkClick r:id="rId4"/>
              </a:rPr>
              <a:t>tại đây</a:t>
            </a:r>
            <a:r>
              <a:rPr lang="vi-VN" b="0" i="0" dirty="0">
                <a:solidFill>
                  <a:srgbClr val="1B1B1B"/>
                </a:solidFill>
                <a:effectLst/>
                <a:latin typeface="Open Sans" panose="020B0606030504020204" pitchFamily="34" charset="0"/>
              </a:rPr>
              <a:t>.</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32</a:t>
            </a:fld>
            <a:endParaRPr lang="en-US"/>
          </a:p>
        </p:txBody>
      </p:sp>
    </p:spTree>
    <p:extLst>
      <p:ext uri="{BB962C8B-B14F-4D97-AF65-F5344CB8AC3E}">
        <p14:creationId xmlns:p14="http://schemas.microsoft.com/office/powerpoint/2010/main" val="3870666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b="1" i="0" dirty="0">
              <a:solidFill>
                <a:srgbClr val="555555"/>
              </a:solidFill>
              <a:effectLst/>
              <a:latin typeface="inherit"/>
            </a:endParaRPr>
          </a:p>
          <a:p>
            <a:pPr algn="l"/>
            <a:r>
              <a:rPr lang="vi-VN" b="0" i="0" dirty="0">
                <a:solidFill>
                  <a:srgbClr val="1B1B1B"/>
                </a:solidFill>
                <a:effectLst/>
                <a:latin typeface="Open Sans" panose="020B0606030504020204" pitchFamily="34" charset="0"/>
              </a:rPr>
              <a:t>Vậy là xong việc tạo đối tượng Dataset, nhưng Class này chỉ generate ra từng example và để dữ liệu tạo thành batch thì ta phải sử dụng hàm </a:t>
            </a:r>
            <a:r>
              <a:rPr lang="vi-VN" dirty="0"/>
              <a:t>torch.utils.data.Dataloader</a:t>
            </a:r>
            <a:r>
              <a:rPr lang="vi-VN" b="0" i="0" dirty="0">
                <a:solidFill>
                  <a:srgbClr val="1B1B1B"/>
                </a:solidFill>
                <a:effectLst/>
                <a:latin typeface="Open Sans" panose="020B0606030504020204" pitchFamily="34" charset="0"/>
              </a:rPr>
              <a:t> của Pytorch.</a:t>
            </a:r>
          </a:p>
          <a:p>
            <a:pPr algn="l"/>
            <a:endParaRPr lang="vi-VN" b="0" i="0" dirty="0">
              <a:solidFill>
                <a:srgbClr val="1B1B1B"/>
              </a:solidFill>
              <a:effectLst/>
              <a:latin typeface="Open Sans" panose="020B0606030504020204" pitchFamily="34" charset="0"/>
            </a:endParaRPr>
          </a:p>
          <a:p>
            <a:pPr algn="l" fontAlgn="base"/>
            <a:r>
              <a:rPr lang="vi-VN" u="none" strike="noStrike" dirty="0">
                <a:solidFill>
                  <a:srgbClr val="333333"/>
                </a:solidFill>
                <a:effectLst/>
              </a:rPr>
              <a:t>Class Dataset chỉ sinh ra từng sample dữ liệu. Model khi huấn luyện thưởng sử dụng Minibatch. Để dữ liệu thành dạng batch thì sử dụng hàm </a:t>
            </a:r>
            <a:r>
              <a:rPr lang="vi-VN" i="1" u="none" strike="noStrike" dirty="0">
                <a:solidFill>
                  <a:srgbClr val="333333"/>
                </a:solidFill>
                <a:effectLst/>
                <a:latin typeface="inherit"/>
              </a:rPr>
              <a:t>torch.utils.data.Dataloader:</a:t>
            </a:r>
            <a:endParaRPr lang="vi-VN" u="none" strike="noStrike" dirty="0">
              <a:solidFill>
                <a:srgbClr val="333333"/>
              </a:solidFill>
              <a:effectLst/>
            </a:endParaRPr>
          </a:p>
          <a:p>
            <a:br>
              <a:rPr lang="vi-VN" u="none" strike="noStrike" dirty="0">
                <a:solidFill>
                  <a:srgbClr val="333333"/>
                </a:solidFill>
                <a:effectLst/>
                <a:latin typeface="SF"/>
              </a:rPr>
            </a:br>
            <a:endParaRPr lang="vi-VN" b="1" i="0" dirty="0">
              <a:solidFill>
                <a:srgbClr val="555555"/>
              </a:solidFill>
              <a:effectLst/>
              <a:latin typeface="inherit"/>
            </a:endParaRPr>
          </a:p>
          <a:p>
            <a:pPr algn="l"/>
            <a:endParaRPr lang="vi-VN" b="1" i="0" dirty="0">
              <a:solidFill>
                <a:srgbClr val="555555"/>
              </a:solidFill>
              <a:effectLst/>
              <a:latin typeface="inherit"/>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33</a:t>
            </a:fld>
            <a:endParaRPr lang="en-US"/>
          </a:p>
        </p:txBody>
      </p:sp>
    </p:spTree>
    <p:extLst>
      <p:ext uri="{BB962C8B-B14F-4D97-AF65-F5344CB8AC3E}">
        <p14:creationId xmlns:p14="http://schemas.microsoft.com/office/powerpoint/2010/main" val="1679575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555555"/>
                </a:solidFill>
                <a:effectLst/>
                <a:latin typeface="inherit"/>
              </a:rPr>
              <a:t>Một số tham số thường dùng trong hàm là:</a:t>
            </a:r>
            <a:endParaRPr lang="vi-VN" b="0" i="0" dirty="0">
              <a:solidFill>
                <a:srgbClr val="555555"/>
              </a:solidFill>
              <a:effectLst/>
              <a:latin typeface="Roboto" panose="02000000000000000000" pitchFamily="2" charset="0"/>
            </a:endParaRPr>
          </a:p>
          <a:p>
            <a:pPr algn="l">
              <a:buFont typeface="Arial" panose="020B0604020202020204" pitchFamily="34" charset="0"/>
              <a:buChar char="•"/>
            </a:pPr>
            <a:r>
              <a:rPr lang="vi-VN" b="0" i="0" dirty="0">
                <a:solidFill>
                  <a:srgbClr val="555555"/>
                </a:solidFill>
                <a:effectLst/>
                <a:latin typeface="inherit"/>
              </a:rPr>
              <a:t>dataset: nhận vào class dataset đã khởi tạo.</a:t>
            </a:r>
          </a:p>
          <a:p>
            <a:pPr algn="l">
              <a:buFont typeface="Arial" panose="020B0604020202020204" pitchFamily="34" charset="0"/>
              <a:buChar char="•"/>
            </a:pPr>
            <a:r>
              <a:rPr lang="vi-VN" b="0" i="0" dirty="0">
                <a:solidFill>
                  <a:srgbClr val="555555"/>
                </a:solidFill>
                <a:effectLst/>
                <a:latin typeface="inherit"/>
              </a:rPr>
              <a:t>batch_size: thể hiện bạn muốn dữ liệu của mình được generate theo batch bao nhiêu.</a:t>
            </a:r>
          </a:p>
          <a:p>
            <a:pPr algn="l">
              <a:buFont typeface="Arial" panose="020B0604020202020204" pitchFamily="34" charset="0"/>
              <a:buChar char="•"/>
            </a:pPr>
            <a:r>
              <a:rPr lang="vi-VN" b="0" i="0" dirty="0">
                <a:solidFill>
                  <a:srgbClr val="555555"/>
                </a:solidFill>
                <a:effectLst/>
                <a:latin typeface="inherit"/>
              </a:rPr>
              <a:t>num_workers: khi bạn muốn chạy nhiều tiến trình tùy vào phần cứng của bạn.</a:t>
            </a:r>
          </a:p>
          <a:p>
            <a:pPr algn="l">
              <a:buFont typeface="Arial" panose="020B0604020202020204" pitchFamily="34" charset="0"/>
              <a:buChar char="•"/>
            </a:pPr>
            <a:r>
              <a:rPr lang="vi-VN" b="0" i="0" dirty="0">
                <a:solidFill>
                  <a:srgbClr val="555555"/>
                </a:solidFill>
                <a:effectLst/>
                <a:latin typeface="inherit"/>
              </a:rPr>
              <a:t>collate_fn: hàm này để định nghĩa cách sắp xếp và kết nối dữ liệu và nhãn tương ứng theo từng lô dữ liệu.</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34</a:t>
            </a:fld>
            <a:endParaRPr lang="en-US"/>
          </a:p>
        </p:txBody>
      </p:sp>
    </p:spTree>
    <p:extLst>
      <p:ext uri="{BB962C8B-B14F-4D97-AF65-F5344CB8AC3E}">
        <p14:creationId xmlns:p14="http://schemas.microsoft.com/office/powerpoint/2010/main" val="852353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555555"/>
                </a:solidFill>
                <a:effectLst/>
                <a:latin typeface="inherit"/>
              </a:rPr>
              <a:t>Ở đoạn code mẫu trên, mô hình này chạy 5 epochs và ở mỗi epoch có:</a:t>
            </a:r>
            <a:endParaRPr lang="vi-VN" b="0" i="0" dirty="0">
              <a:solidFill>
                <a:srgbClr val="555555"/>
              </a:solidFill>
              <a:effectLst/>
              <a:latin typeface="Roboto" panose="02000000000000000000" pitchFamily="2" charset="0"/>
            </a:endParaRP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model.train()</a:t>
            </a:r>
            <a:r>
              <a:rPr lang="vi-VN" b="0" i="0" dirty="0">
                <a:solidFill>
                  <a:srgbClr val="555555"/>
                </a:solidFill>
                <a:effectLst/>
                <a:latin typeface="inherit"/>
              </a:rPr>
              <a:t>: thiết lập trạng thái huấn luyện.</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vòng for</a:t>
            </a:r>
            <a:r>
              <a:rPr lang="vi-VN" b="0" i="0" dirty="0">
                <a:solidFill>
                  <a:srgbClr val="555555"/>
                </a:solidFill>
                <a:effectLst/>
                <a:latin typeface="inherit"/>
              </a:rPr>
              <a:t>: lấy từng cặp dữ liệu theo từng batch size</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model(x_batch)</a:t>
            </a:r>
            <a:r>
              <a:rPr lang="vi-VN" b="0" i="0" dirty="0">
                <a:solidFill>
                  <a:srgbClr val="555555"/>
                </a:solidFill>
                <a:effectLst/>
                <a:latin typeface="inherit"/>
              </a:rPr>
              <a:t>: forward dữ liệu, trả về output tương ứng</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hàm</a:t>
            </a:r>
            <a:r>
              <a:rPr lang="vi-VN" b="0" i="0" dirty="0">
                <a:solidFill>
                  <a:srgbClr val="555555"/>
                </a:solidFill>
                <a:effectLst/>
                <a:latin typeface="inherit"/>
              </a:rPr>
              <a:t> </a:t>
            </a:r>
            <a:r>
              <a:rPr lang="vi-VN" b="1" i="0" dirty="0">
                <a:solidFill>
                  <a:srgbClr val="555555"/>
                </a:solidFill>
                <a:effectLst/>
                <a:latin typeface="inherit"/>
              </a:rPr>
              <a:t>loss</a:t>
            </a:r>
            <a:r>
              <a:rPr lang="vi-VN" b="0" i="0" dirty="0">
                <a:solidFill>
                  <a:srgbClr val="555555"/>
                </a:solidFill>
                <a:effectLst/>
                <a:latin typeface="inherit"/>
              </a:rPr>
              <a:t>: trả về giá trị mất mát, cần tối ưu nó về nhỏ nhất có thể</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loss.backward()</a:t>
            </a:r>
            <a:r>
              <a:rPr lang="vi-VN" b="0" i="0" dirty="0">
                <a:solidFill>
                  <a:srgbClr val="555555"/>
                </a:solidFill>
                <a:effectLst/>
                <a:latin typeface="inherit"/>
              </a:rPr>
              <a:t>: thực hiện back-propagation</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optimizer.step()</a:t>
            </a:r>
            <a:r>
              <a:rPr lang="vi-VN" b="0" i="0" dirty="0">
                <a:solidFill>
                  <a:srgbClr val="555555"/>
                </a:solidFill>
                <a:effectLst/>
                <a:latin typeface="inherit"/>
              </a:rPr>
              <a:t>: cập nhật trọng số</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model.eval()</a:t>
            </a:r>
            <a:r>
              <a:rPr lang="vi-VN" b="0" i="0" dirty="0">
                <a:solidFill>
                  <a:srgbClr val="555555"/>
                </a:solidFill>
                <a:effectLst/>
                <a:latin typeface="inherit"/>
              </a:rPr>
              <a:t>: chuyển trạng thái mô hình sang đánh giá</a:t>
            </a:r>
          </a:p>
          <a:p>
            <a:pPr algn="l">
              <a:buFont typeface="Arial" panose="020B0604020202020204" pitchFamily="34" charset="0"/>
              <a:buChar char="•"/>
            </a:pPr>
            <a:r>
              <a:rPr lang="vi-VN" b="0" i="0" dirty="0">
                <a:solidFill>
                  <a:srgbClr val="555555"/>
                </a:solidFill>
                <a:effectLst/>
                <a:latin typeface="inherit"/>
              </a:rPr>
              <a:t>Sử dụng </a:t>
            </a:r>
            <a:r>
              <a:rPr lang="vi-VN" b="1" i="0" dirty="0">
                <a:solidFill>
                  <a:srgbClr val="555555"/>
                </a:solidFill>
                <a:effectLst/>
                <a:latin typeface="inherit"/>
              </a:rPr>
              <a:t>vòng lặp</a:t>
            </a:r>
            <a:r>
              <a:rPr lang="vi-VN" b="0" i="0" dirty="0">
                <a:solidFill>
                  <a:srgbClr val="555555"/>
                </a:solidFill>
                <a:effectLst/>
                <a:latin typeface="inherit"/>
              </a:rPr>
              <a:t>: đánh giá</a:t>
            </a:r>
          </a:p>
          <a:p>
            <a:pPr algn="l">
              <a:buFont typeface="Arial" panose="020B0604020202020204" pitchFamily="34" charset="0"/>
              <a:buChar char="•"/>
            </a:pPr>
            <a:r>
              <a:rPr lang="vi-VN" b="0" i="0" dirty="0">
                <a:solidFill>
                  <a:srgbClr val="555555"/>
                </a:solidFill>
                <a:effectLst/>
                <a:latin typeface="inherit"/>
              </a:rPr>
              <a:t>Ở mỗi vòng lặp ta chỉ forward dữ liệu qua model và tính giá trị loss tại mỗi vòng lặp</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35</a:t>
            </a:fld>
            <a:endParaRPr lang="en-US"/>
          </a:p>
        </p:txBody>
      </p:sp>
    </p:spTree>
    <p:extLst>
      <p:ext uri="{BB962C8B-B14F-4D97-AF65-F5344CB8AC3E}">
        <p14:creationId xmlns:p14="http://schemas.microsoft.com/office/powerpoint/2010/main" val="2750744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555555"/>
                </a:solidFill>
                <a:effectLst/>
                <a:latin typeface="Roboto" panose="02000000000000000000" pitchFamily="2" charset="0"/>
              </a:rPr>
              <a:t>Pytorch hỗ trợ rất nhiều hàm Loss phổ biến như </a:t>
            </a:r>
            <a:r>
              <a:rPr lang="vi-VN" b="1" i="0" dirty="0">
                <a:solidFill>
                  <a:srgbClr val="555555"/>
                </a:solidFill>
                <a:effectLst/>
                <a:latin typeface="Roboto" panose="02000000000000000000" pitchFamily="2" charset="0"/>
              </a:rPr>
              <a:t>nn.MSE(),nn.CrossEntropyLoss(), nn.KLDivLoss(), nn.BCELoss, nn.NLLLoss()</a:t>
            </a:r>
            <a:r>
              <a:rPr lang="vi-VN" b="0" i="0" dirty="0">
                <a:solidFill>
                  <a:srgbClr val="555555"/>
                </a:solidFill>
                <a:effectLst/>
                <a:latin typeface="Roboto" panose="02000000000000000000" pitchFamily="2" charset="0"/>
              </a:rPr>
              <a:t>… cùng với đó vẫn có một số hàm Loss mà Pytorch chưa tiến hành hỗ trợ người dùng.</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36</a:t>
            </a:fld>
            <a:endParaRPr lang="en-US"/>
          </a:p>
        </p:txBody>
      </p:sp>
    </p:spTree>
    <p:extLst>
      <p:ext uri="{BB962C8B-B14F-4D97-AF65-F5344CB8AC3E}">
        <p14:creationId xmlns:p14="http://schemas.microsoft.com/office/powerpoint/2010/main" val="2053491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555555"/>
                </a:solidFill>
                <a:effectLst/>
                <a:latin typeface="inherit"/>
              </a:rPr>
              <a:t>Tương tự hàm Loss, Pytorch cũng hỗ trợ các hàm tối ưu cho người dùng. Có thể kể đến </a:t>
            </a:r>
            <a:r>
              <a:rPr lang="vi-VN" b="1" i="0" dirty="0">
                <a:solidFill>
                  <a:srgbClr val="555555"/>
                </a:solidFill>
                <a:effectLst/>
                <a:latin typeface="inherit"/>
              </a:rPr>
              <a:t>torch.optim.Adadelta , torch.optim.Adagrad , torch.optim.RMSprop</a:t>
            </a:r>
            <a:r>
              <a:rPr lang="vi-VN" b="0" i="0" dirty="0">
                <a:solidFill>
                  <a:srgbClr val="555555"/>
                </a:solidFill>
                <a:effectLst/>
                <a:latin typeface="inherit"/>
              </a:rPr>
              <a:t>… Không chỉ các hàm, </a:t>
            </a:r>
            <a:r>
              <a:rPr lang="vi-VN" b="1" i="1" dirty="0">
                <a:solidFill>
                  <a:srgbClr val="555555"/>
                </a:solidFill>
                <a:effectLst/>
                <a:latin typeface="inherit"/>
              </a:rPr>
              <a:t>cú pháp cơ bản trong Pytorch</a:t>
            </a:r>
            <a:r>
              <a:rPr lang="vi-VN" b="0" i="0" dirty="0">
                <a:solidFill>
                  <a:srgbClr val="555555"/>
                </a:solidFill>
                <a:effectLst/>
                <a:latin typeface="inherit"/>
              </a:rPr>
              <a:t> được hỗ trợ đến người dùng cũng rất tuyệt vời.</a:t>
            </a:r>
            <a:endParaRPr lang="vi-VN" b="0" i="0" dirty="0">
              <a:solidFill>
                <a:srgbClr val="555555"/>
              </a:solidFill>
              <a:effectLst/>
              <a:latin typeface="Roboto" panose="02000000000000000000" pitchFamily="2" charset="0"/>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37</a:t>
            </a:fld>
            <a:endParaRPr lang="en-US"/>
          </a:p>
        </p:txBody>
      </p:sp>
    </p:spTree>
    <p:extLst>
      <p:ext uri="{BB962C8B-B14F-4D97-AF65-F5344CB8AC3E}">
        <p14:creationId xmlns:p14="http://schemas.microsoft.com/office/powerpoint/2010/main" val="489743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Cơ sở dữ liệu MNIST về các chữ số viết tay, có trên </a:t>
            </a:r>
            <a:r>
              <a:rPr lang="vi-VN" b="0" i="0" u="sng" dirty="0">
                <a:solidFill>
                  <a:srgbClr val="292929"/>
                </a:solidFill>
                <a:effectLst/>
                <a:latin typeface="source-serif-pro"/>
                <a:hlinkClick r:id="rId5"/>
              </a:rPr>
              <a:t>trang này</a:t>
            </a:r>
            <a:r>
              <a:rPr lang="vi-VN" b="0" i="0" dirty="0">
                <a:solidFill>
                  <a:srgbClr val="292929"/>
                </a:solidFill>
                <a:effectLst/>
                <a:latin typeface="source-serif-pro"/>
              </a:rPr>
              <a:t> , có bộ đào tạo gồm 60.000 ví dụ và bộ kiểm tra gồm 10.000 ví dụ. Nó là một tập hợp con của một tập hợp lớn hơn có sẵn từ NIST. Các chữ số đã được chuẩn hóa kích thước và căn giữa trong một hình ảnh có kích thước cố định.</a:t>
            </a: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Đây là một cơ sở dữ liệu tốt cho những người muốn tìm hiểu về các phương pháp nhận dạng mẫu khác nhau cho dữ liệu trong thế giới thực trong khi dành ít nỗ lực cho việc xử lý trước và định dạng.</a:t>
            </a:r>
          </a:p>
          <a:p>
            <a:br>
              <a:rPr lang="vi-VN" dirty="0"/>
            </a:br>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br>
              <a:rPr lang="vi-VN" dirty="0"/>
            </a:br>
            <a:endParaRPr dirty="0"/>
          </a:p>
        </p:txBody>
      </p:sp>
    </p:spTree>
    <p:extLst>
      <p:ext uri="{BB962C8B-B14F-4D97-AF65-F5344CB8AC3E}">
        <p14:creationId xmlns:p14="http://schemas.microsoft.com/office/powerpoint/2010/main" val="3367993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Chúng tôi có thể tải xuống tập dữ liệu từ trang web của NIST nhưng sẽ thuận tiện hơn khi sử dụng dataset</a:t>
            </a:r>
            <a:r>
              <a:rPr lang="vi-VN" b="1" i="0" dirty="0">
                <a:solidFill>
                  <a:srgbClr val="292929"/>
                </a:solidFill>
                <a:effectLst/>
                <a:latin typeface="source-serif-pro"/>
              </a:rPr>
              <a:t> </a:t>
            </a:r>
            <a:r>
              <a:rPr lang="vi-VN" b="0" i="0" dirty="0">
                <a:solidFill>
                  <a:srgbClr val="292929"/>
                </a:solidFill>
                <a:effectLst/>
                <a:latin typeface="source-serif-pro"/>
              </a:rPr>
              <a:t>API torchvisionmà PyTorch cung cấp, API này trực tiếp tìm nạp dữ liệu MNIST.</a:t>
            </a:r>
          </a:p>
          <a:p>
            <a:pPr algn="l"/>
            <a:br>
              <a:rPr lang="vi-VN" dirty="0"/>
            </a:br>
            <a:r>
              <a:rPr lang="vi-VN" b="0" i="0" dirty="0">
                <a:solidFill>
                  <a:srgbClr val="292929"/>
                </a:solidFill>
                <a:effectLst/>
                <a:latin typeface="source-serif-pro"/>
              </a:rPr>
              <a:t>Chúng tôi tìm nạp cả bộ đào tạo và bài kiểm tra do NIST cung cấp. Để tìm nạp tập huấn luyện, chúng tôi đặt trainđối số thành Truetrong khi để tìm nạp tập kiểm tra, chúng tôi đặt nó thành False. API cũng cho phép chúng tôi giải dataset</a:t>
            </a:r>
            <a:r>
              <a:rPr lang="vi-VN" b="1" i="0" dirty="0">
                <a:solidFill>
                  <a:srgbClr val="292929"/>
                </a:solidFill>
                <a:effectLst/>
                <a:latin typeface="source-serif-pro"/>
              </a:rPr>
              <a:t> </a:t>
            </a:r>
            <a:r>
              <a:rPr lang="vi-VN" b="0" i="0" dirty="0">
                <a:solidFill>
                  <a:srgbClr val="292929"/>
                </a:solidFill>
                <a:effectLst/>
                <a:latin typeface="source-serif-pro"/>
              </a:rPr>
              <a:t>quyết bất kỳ biến đổi nào mà chúng tôi muốn áp dụng cho dữ liệu. Chúng tôi thiết lập transform=transforms.Compose([transforms.ToTensor()]))để chuyển đổi dữ liệu hình ảnh sang tensors.</a:t>
            </a:r>
          </a:p>
          <a:p>
            <a:br>
              <a:rPr lang="vi-VN" dirty="0"/>
            </a:br>
            <a:endParaRPr lang="vi-VN" dirty="0"/>
          </a:p>
          <a:p>
            <a:endParaRPr dirty="0"/>
          </a:p>
        </p:txBody>
      </p:sp>
    </p:spTree>
    <p:extLst>
      <p:ext uri="{BB962C8B-B14F-4D97-AF65-F5344CB8AC3E}">
        <p14:creationId xmlns:p14="http://schemas.microsoft.com/office/powerpoint/2010/main" val="234064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Chúng tôi có thể tải xuống tập dữ liệu từ trang web của NIST nhưng sẽ thuận tiện hơn khi sử dụng dataset</a:t>
            </a:r>
            <a:r>
              <a:rPr lang="vi-VN" b="1" i="0" dirty="0">
                <a:solidFill>
                  <a:srgbClr val="292929"/>
                </a:solidFill>
                <a:effectLst/>
                <a:latin typeface="source-serif-pro"/>
              </a:rPr>
              <a:t> </a:t>
            </a:r>
            <a:r>
              <a:rPr lang="vi-VN" b="0" i="0" dirty="0">
                <a:solidFill>
                  <a:srgbClr val="292929"/>
                </a:solidFill>
                <a:effectLst/>
                <a:latin typeface="source-serif-pro"/>
              </a:rPr>
              <a:t>API torchvisionmà PyTorch cung cấp, API này trực tiếp tìm nạp dữ liệu MNIST.</a:t>
            </a:r>
          </a:p>
          <a:p>
            <a:pPr algn="l"/>
            <a:br>
              <a:rPr lang="vi-VN" dirty="0"/>
            </a:br>
            <a:r>
              <a:rPr lang="vi-VN" b="0" i="0" dirty="0">
                <a:solidFill>
                  <a:srgbClr val="292929"/>
                </a:solidFill>
                <a:effectLst/>
                <a:latin typeface="source-serif-pro"/>
              </a:rPr>
              <a:t>Chúng tôi tìm nạp cả bộ đào tạo và bài kiểm tra do NIST cung cấp. Để tìm nạp tập huấn luyện, chúng tôi đặt trainđối số thành Truetrong khi để tìm nạp tập kiểm tra, chúng tôi đặt nó thành False. API cũng cho phép chúng tôi giải dataset</a:t>
            </a:r>
            <a:r>
              <a:rPr lang="vi-VN" b="1" i="0" dirty="0">
                <a:solidFill>
                  <a:srgbClr val="292929"/>
                </a:solidFill>
                <a:effectLst/>
                <a:latin typeface="source-serif-pro"/>
              </a:rPr>
              <a:t> </a:t>
            </a:r>
            <a:r>
              <a:rPr lang="vi-VN" b="0" i="0" dirty="0">
                <a:solidFill>
                  <a:srgbClr val="292929"/>
                </a:solidFill>
                <a:effectLst/>
                <a:latin typeface="source-serif-pro"/>
              </a:rPr>
              <a:t>quyết bất kỳ biến đổi nào mà chúng tôi muốn áp dụng cho dữ liệu. Chúng tôi thiết lập transform=transforms.Compose([transforms.ToTensor()]))để chuyển đổi dữ liệu hình ảnh sang tensors.</a:t>
            </a:r>
          </a:p>
          <a:p>
            <a:br>
              <a:rPr lang="vi-VN" dirty="0"/>
            </a:br>
            <a:endParaRPr lang="vi-VN" dirty="0"/>
          </a:p>
          <a:p>
            <a:endParaRPr dirty="0"/>
          </a:p>
        </p:txBody>
      </p:sp>
    </p:spTree>
    <p:extLst>
      <p:ext uri="{BB962C8B-B14F-4D97-AF65-F5344CB8AC3E}">
        <p14:creationId xmlns:p14="http://schemas.microsoft.com/office/powerpoint/2010/main" val="24637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vi-VN" b="0" i="0" dirty="0">
                <a:solidFill>
                  <a:srgbClr val="292929"/>
                </a:solidFill>
                <a:effectLst/>
                <a:latin typeface="source-serif-pro"/>
              </a:rPr>
              <a:t>Sau đó, chúng tôi chia bộ dữ liệu thử nghiệm thành hai bộ một để xác thực và bộ khác để kiểm tra. Chúng tôi thực hiện 90% –10% tức là 9000 để xác thực và 1000 để thử nghiệm. Chúng tôi sử dụng </a:t>
            </a:r>
            <a:r>
              <a:rPr lang="vi-VN" dirty="0"/>
              <a:t>torch.utils.data.random_split()</a:t>
            </a:r>
            <a:r>
              <a:rPr lang="vi-VN" b="0" i="0" dirty="0">
                <a:solidFill>
                  <a:srgbClr val="292929"/>
                </a:solidFill>
                <a:effectLst/>
                <a:latin typeface="source-serif-pro"/>
              </a:rPr>
              <a:t>chức năng để làm như vậy.</a:t>
            </a:r>
          </a:p>
          <a:p>
            <a:pPr algn="l"/>
            <a:r>
              <a:rPr lang="vi-VN" b="0" i="0" dirty="0">
                <a:solidFill>
                  <a:srgbClr val="292929"/>
                </a:solidFill>
                <a:effectLst/>
                <a:latin typeface="source-serif-pro"/>
              </a:rPr>
              <a:t>Sau đó, chúng tôi chuẩn bị bộ tải dữ liệu cho cả ba bộ. DataLoader về cơ bản kết hợp một tập dữ liệu và một trình lấy mẫu, đồng thời cung cấp một tập dữ liệu có thể lặp lại trên tập dữ liệu đã cho.</a:t>
            </a:r>
          </a:p>
          <a:p>
            <a:pPr algn="l"/>
            <a:r>
              <a:rPr lang="vi-VN" b="0" i="0" dirty="0">
                <a:solidFill>
                  <a:srgbClr val="292929"/>
                </a:solidFill>
                <a:effectLst/>
                <a:latin typeface="source-serif-pro"/>
              </a:rPr>
              <a:t>Nó cũng cho phép chúng tôi chọn kích thước hàng loạt. Kích </a:t>
            </a:r>
            <a:r>
              <a:rPr lang="vi-VN" b="1" i="0" dirty="0">
                <a:solidFill>
                  <a:srgbClr val="292929"/>
                </a:solidFill>
                <a:effectLst/>
                <a:latin typeface="source-serif-pro"/>
              </a:rPr>
              <a:t>thước lô</a:t>
            </a:r>
            <a:r>
              <a:rPr lang="vi-VN" b="0" i="0" dirty="0">
                <a:solidFill>
                  <a:srgbClr val="292929"/>
                </a:solidFill>
                <a:effectLst/>
                <a:latin typeface="source-serif-pro"/>
              </a:rPr>
              <a:t> là một siêu thông số xác định số lượng mẫu mà mô hình xem xét trước khi cập nhật các thông số mô hình bên trong. Khái niệm này được gọi là </a:t>
            </a:r>
            <a:r>
              <a:rPr lang="vi-VN" b="1" i="0" dirty="0">
                <a:solidFill>
                  <a:srgbClr val="292929"/>
                </a:solidFill>
                <a:effectLst/>
                <a:latin typeface="source-serif-pro"/>
              </a:rPr>
              <a:t>mini-batch gradient</a:t>
            </a:r>
            <a:r>
              <a:rPr lang="vi-VN" b="0" i="0" dirty="0">
                <a:solidFill>
                  <a:srgbClr val="292929"/>
                </a:solidFill>
                <a:effectLst/>
                <a:latin typeface="source-serif-pro"/>
              </a:rPr>
              <a:t> </a:t>
            </a:r>
            <a:r>
              <a:rPr lang="vi-VN" b="1" i="0" dirty="0">
                <a:solidFill>
                  <a:srgbClr val="292929"/>
                </a:solidFill>
                <a:effectLst/>
                <a:latin typeface="source-serif-pro"/>
              </a:rPr>
              <a:t>giảm độ dốc theo</a:t>
            </a:r>
            <a:r>
              <a:rPr lang="vi-VN" b="0" i="0" dirty="0">
                <a:solidFill>
                  <a:srgbClr val="292929"/>
                </a:solidFill>
                <a:effectLst/>
                <a:latin typeface="source-serif-pro"/>
              </a:rPr>
              <a:t> lô nhỏ vì mô hình hoạt động trên các lô dữ liệu nhỏ để tính toán độ dốc và sửa đổi các thông số mô hình dựa trên chúng. Chúng tôi chọn kích thước lô là 64 cho train_dataloader, kích thước lô 32 cho val_dataloadervà test_dataloader.</a:t>
            </a:r>
          </a:p>
          <a:p>
            <a:pPr marL="0" lvl="0" indent="0" algn="l" rtl="0">
              <a:spcBef>
                <a:spcPct val="0"/>
              </a:spcBef>
              <a:spcAft>
                <a:spcPct val="0"/>
              </a:spcAft>
              <a:buNone/>
            </a:pPr>
            <a:endParaRPr lang="vi-VN" dirty="0"/>
          </a:p>
          <a:p>
            <a:pPr marL="0" lvl="0" indent="0" algn="l" rtl="0">
              <a:spcBef>
                <a:spcPct val="0"/>
              </a:spcBef>
              <a:spcAft>
                <a:spcPct val="0"/>
              </a:spcAft>
              <a:buNone/>
            </a:pPr>
            <a:endParaRPr dirty="0"/>
          </a:p>
        </p:txBody>
      </p:sp>
    </p:spTree>
    <p:extLst>
      <p:ext uri="{BB962C8B-B14F-4D97-AF65-F5344CB8AC3E}">
        <p14:creationId xmlns:p14="http://schemas.microsoft.com/office/powerpoint/2010/main" val="397616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8915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vi-VN" b="0" i="0" dirty="0">
                <a:solidFill>
                  <a:srgbClr val="292929"/>
                </a:solidFill>
                <a:effectLst/>
                <a:latin typeface="source-serif-pro"/>
              </a:rPr>
              <a:t>Chúng ta sẽ định nghĩa một mạng nơ-ron tích chập đơn giản với 2 lớp tích chập theo sau là hai lớp được kết nối đầy đủ.</a:t>
            </a:r>
          </a:p>
          <a:p>
            <a:pPr marL="0" lvl="0" indent="0" algn="l" rtl="0">
              <a:spcBef>
                <a:spcPct val="0"/>
              </a:spcBef>
              <a:spcAft>
                <a:spcPct val="0"/>
              </a:spcAft>
              <a:buNone/>
            </a:pPr>
            <a:endParaRPr lang="vi-VN" dirty="0"/>
          </a:p>
          <a:p>
            <a:pPr marL="0" lvl="0" indent="0" algn="l" rtl="0">
              <a:spcBef>
                <a:spcPct val="0"/>
              </a:spcBef>
              <a:spcAft>
                <a:spcPct val="0"/>
              </a:spcAft>
              <a:buNone/>
            </a:pPr>
            <a:endParaRPr lang="vi-VN" dirty="0"/>
          </a:p>
          <a:p>
            <a:pPr marL="0" lvl="0" indent="0" algn="l" rtl="0">
              <a:spcBef>
                <a:spcPct val="0"/>
              </a:spcBef>
              <a:spcAft>
                <a:spcPct val="0"/>
              </a:spcAft>
              <a:buNone/>
            </a:pPr>
            <a:endParaRPr dirty="0"/>
          </a:p>
        </p:txBody>
      </p:sp>
    </p:spTree>
    <p:extLst>
      <p:ext uri="{BB962C8B-B14F-4D97-AF65-F5344CB8AC3E}">
        <p14:creationId xmlns:p14="http://schemas.microsoft.com/office/powerpoint/2010/main" val="3333827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3.xml"/><Relationship Id="rId4"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4.xml"/><Relationship Id="rId4"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5.xml"/><Relationship Id="rId4"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2.xml"/><Relationship Id="rId5" Type="http://schemas.openxmlformats.org/officeDocument/2006/relationships/tags" Target="../tags/tag25.xml"/><Relationship Id="rId4" Type="http://schemas.openxmlformats.org/officeDocument/2006/relationships/tags" Target="../tags/tag2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2.xml"/><Relationship Id="rId5" Type="http://schemas.openxmlformats.org/officeDocument/2006/relationships/tags" Target="../tags/tag30.xml"/><Relationship Id="rId4" Type="http://schemas.openxmlformats.org/officeDocument/2006/relationships/tags" Target="../tags/tag2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2.xml"/><Relationship Id="rId5" Type="http://schemas.openxmlformats.org/officeDocument/2006/relationships/tags" Target="../tags/tag35.xml"/><Relationship Id="rId4" Type="http://schemas.openxmlformats.org/officeDocument/2006/relationships/tags" Target="../tags/tag3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2.xml"/><Relationship Id="rId4" Type="http://schemas.openxmlformats.org/officeDocument/2006/relationships/tags" Target="../tags/tag53.xml"/></Relationships>
</file>

<file path=ppt/slideLayouts/_rels/slideLayout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4.xml"/><Relationship Id="rId7"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audio1.wav"/><Relationship Id="rId5" Type="http://schemas.openxmlformats.org/officeDocument/2006/relationships/tags" Target="../tags/tag6.xml"/><Relationship Id="rId4"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hyperlink" Target="http://bit.ly/2Tynxth" TargetMode="Externa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slideMaster" Target="../slideMasters/slideMaster2.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hyperlink" Target="http://bit.ly/2TtBDfr" TargetMode="Externa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hyperlink" Target="http://bit.ly/2TyoMsr" TargetMode="Externa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7.xml"/><Relationship Id="rId4"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audio" Target="../media/audio1.wav"/><Relationship Id="rId5" Type="http://schemas.openxmlformats.org/officeDocument/2006/relationships/slideMaster" Target="../slideMasters/slideMaster1.xml"/><Relationship Id="rId4"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1.xml"/><Relationship Id="rId4"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2.xml"/><Relationship Id="rId4"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3"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10/20/2022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10/20/2022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2"/>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custDataLst>
              <p:tags r:id="rId2"/>
            </p:custDataLst>
          </p:nvPr>
        </p:nvSpPr>
        <p:spPr>
          <a:xfrm>
            <a:off x="963084" y="2906714"/>
            <a:ext cx="10363200" cy="1500187"/>
          </a:xfrm>
        </p:spPr>
        <p:txBody>
          <a:bodyPr anchor="b"/>
          <a:lstStyle>
            <a:lvl1pPr marL="0" indent="0">
              <a:buNone/>
              <a:defRPr sz="2667">
                <a:solidFill>
                  <a:schemeClr val="tx1">
                    <a:tint val="75000"/>
                  </a:schemeClr>
                </a:solidFill>
              </a:defRPr>
            </a:lvl1pPr>
            <a:lvl2pPr marL="609600" indent="0">
              <a:buNone/>
              <a:defRPr sz="2400">
                <a:solidFill>
                  <a:schemeClr val="tx1">
                    <a:tint val="75000"/>
                  </a:schemeClr>
                </a:solidFill>
              </a:defRPr>
            </a:lvl2pPr>
            <a:lvl3pPr marL="1219200" indent="0">
              <a:buNone/>
              <a:defRPr sz="2133">
                <a:solidFill>
                  <a:schemeClr val="tx1">
                    <a:tint val="75000"/>
                  </a:schemeClr>
                </a:solidFill>
              </a:defRPr>
            </a:lvl3pPr>
            <a:lvl4pPr marL="1828800" indent="0">
              <a:buNone/>
              <a:defRPr sz="1867">
                <a:solidFill>
                  <a:schemeClr val="tx1">
                    <a:tint val="75000"/>
                  </a:schemeClr>
                </a:solidFill>
              </a:defRPr>
            </a:lvl4pPr>
            <a:lvl5pPr marL="2438400" indent="0">
              <a:buNone/>
              <a:defRPr sz="1867">
                <a:solidFill>
                  <a:schemeClr val="tx1">
                    <a:tint val="75000"/>
                  </a:schemeClr>
                </a:solidFill>
              </a:defRPr>
            </a:lvl5pPr>
            <a:lvl6pPr marL="3048000" indent="0">
              <a:buNone/>
              <a:defRPr sz="1867">
                <a:solidFill>
                  <a:schemeClr val="tx1">
                    <a:tint val="75000"/>
                  </a:schemeClr>
                </a:solidFill>
              </a:defRPr>
            </a:lvl6pPr>
            <a:lvl7pPr marL="3657600" indent="0">
              <a:buNone/>
              <a:defRPr sz="1867">
                <a:solidFill>
                  <a:schemeClr val="tx1">
                    <a:tint val="75000"/>
                  </a:schemeClr>
                </a:solidFill>
              </a:defRPr>
            </a:lvl7pPr>
            <a:lvl8pPr marL="4267200" indent="0">
              <a:buNone/>
              <a:defRPr sz="1867">
                <a:solidFill>
                  <a:schemeClr val="tx1">
                    <a:tint val="75000"/>
                  </a:schemeClr>
                </a:solidFill>
              </a:defRPr>
            </a:lvl8pPr>
            <a:lvl9pPr marL="4876800"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10/20/2022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sz="half" idx="1"/>
            <p:custDataLst>
              <p:tags r:id="rId2"/>
            </p:custDataLst>
          </p:nvPr>
        </p:nvSpPr>
        <p:spPr>
          <a:xfrm>
            <a:off x="609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custDataLst>
              <p:tags r:id="rId3"/>
            </p:custDataLst>
          </p:nvPr>
        </p:nvSpPr>
        <p:spPr>
          <a:xfrm>
            <a:off x="6197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10/20/2022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a:t>Click to edit Master title style</a:t>
            </a:r>
          </a:p>
        </p:txBody>
      </p:sp>
      <p:sp>
        <p:nvSpPr>
          <p:cNvPr id="3" name="Text Placeholder 2"/>
          <p:cNvSpPr>
            <a:spLocks noGrp="1"/>
          </p:cNvSpPr>
          <p:nvPr>
            <p:ph type="body" idx="1"/>
            <p:custDataLst>
              <p:tags r:id="rId2"/>
            </p:custDataLst>
          </p:nvPr>
        </p:nvSpPr>
        <p:spPr>
          <a:xfrm>
            <a:off x="609600" y="1535113"/>
            <a:ext cx="5386917"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4" name="Content Placeholder 3"/>
          <p:cNvSpPr>
            <a:spLocks noGrp="1"/>
          </p:cNvSpPr>
          <p:nvPr>
            <p:ph sz="half" idx="2"/>
            <p:custDataLst>
              <p:tags r:id="rId3"/>
            </p:custDataLst>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custDataLst>
              <p:tags r:id="rId4"/>
            </p:custDataLst>
          </p:nvPr>
        </p:nvSpPr>
        <p:spPr>
          <a:xfrm>
            <a:off x="6193369" y="1535113"/>
            <a:ext cx="5389033"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6" name="Content Placeholder 5"/>
          <p:cNvSpPr>
            <a:spLocks noGrp="1"/>
          </p:cNvSpPr>
          <p:nvPr>
            <p:ph sz="quarter" idx="4"/>
            <p:custDataLst>
              <p:tags r:id="rId5"/>
            </p:custDataLst>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custDataLst>
              <p:tags r:id="rId6"/>
            </p:custDataLst>
          </p:nvPr>
        </p:nvSpPr>
        <p:spPr/>
        <p:txBody>
          <a:bodyPr/>
          <a:lstStyle/>
          <a:p>
            <a:fld id="{D95C8B01-B15C-4B92-AA4C-045722D7B210}" type="datetimeFigureOut">
              <a:rPr lang="en-US" smtClean="0"/>
              <a:t>10/20/2022</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Date Placeholder 2"/>
          <p:cNvSpPr>
            <a:spLocks noGrp="1"/>
          </p:cNvSpPr>
          <p:nvPr>
            <p:ph type="dt" sz="half" idx="10"/>
            <p:custDataLst>
              <p:tags r:id="rId2"/>
            </p:custDataLst>
          </p:nvPr>
        </p:nvSpPr>
        <p:spPr/>
        <p:txBody>
          <a:bodyPr/>
          <a:lstStyle/>
          <a:p>
            <a:fld id="{D95C8B01-B15C-4B92-AA4C-045722D7B210}" type="datetimeFigureOut">
              <a:rPr lang="en-US" smtClean="0"/>
              <a:t>10/20/2022</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lIns="121917" tIns="60958" rIns="121917" bIns="60958"/>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609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4474636A-D2F3-4938-9A46-3565A90E4F62}" type="datetimeFigureOut">
              <a:rPr lang="en-US" smtClean="0"/>
              <a:t>10/20/2022</a:t>
            </a:fld>
            <a:endParaRPr lang="en-US"/>
          </a:p>
        </p:txBody>
      </p:sp>
      <p:sp>
        <p:nvSpPr>
          <p:cNvPr id="5" name="Footer Placeholder 4"/>
          <p:cNvSpPr>
            <a:spLocks noGrp="1"/>
          </p:cNvSpPr>
          <p:nvPr>
            <p:ph type="ftr" sz="quarter" idx="11"/>
            <p:custDataLst>
              <p:tags r:id="rId4"/>
            </p:custDataLst>
          </p:nvPr>
        </p:nvSpPr>
        <p:spPr>
          <a:xfrm>
            <a:off x="4165600" y="6356355"/>
            <a:ext cx="3860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custDataLst>
              <p:tags r:id="rId5"/>
            </p:custDataLst>
          </p:nvPr>
        </p:nvSpPr>
        <p:spPr>
          <a:xfrm>
            <a:off x="8737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B30F58C7-74EF-4356-AEFE-9D59B47D8F54}" type="slidenum">
              <a:rPr lang="en-US" smtClean="0"/>
              <a:t>‹#›</a:t>
            </a:fld>
            <a:endParaRPr lang="en-US"/>
          </a:p>
        </p:txBody>
      </p:sp>
    </p:spTree>
    <p:extLst>
      <p:ext uri="{BB962C8B-B14F-4D97-AF65-F5344CB8AC3E}">
        <p14:creationId xmlns:p14="http://schemas.microsoft.com/office/powerpoint/2010/main" val="20856300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6"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8"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D95C8B01-B15C-4B92-AA4C-045722D7B210}" type="datetimeFigureOut">
              <a:rPr lang="en-US" smtClean="0"/>
              <a:t>10/20/2022</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1"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custDataLst>
              <p:tags r:id="rId2"/>
            </p:custDataLst>
          </p:nvPr>
        </p:nvSpPr>
        <p:spPr>
          <a:xfrm>
            <a:off x="4766734" y="273051"/>
            <a:ext cx="6815667" cy="5853114"/>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custDataLst>
              <p:tags r:id="rId3"/>
            </p:custDataLst>
          </p:nvPr>
        </p:nvSpPr>
        <p:spPr>
          <a:xfrm>
            <a:off x="609601" y="1435102"/>
            <a:ext cx="4011084" cy="4691062"/>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10/20/2022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389718"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custDataLst>
              <p:tags r:id="rId2"/>
            </p:custDataLst>
          </p:nvPr>
        </p:nvSpPr>
        <p:spPr>
          <a:xfrm>
            <a:off x="2389718" y="612775"/>
            <a:ext cx="7315200" cy="4114800"/>
          </a:xfrm>
        </p:spPr>
        <p:txBody>
          <a:bodyPr/>
          <a:lstStyle>
            <a:lvl1pPr marL="0" indent="0">
              <a:buNone/>
              <a:defRPr sz="4267"/>
            </a:lvl1pPr>
            <a:lvl2pPr marL="609600" indent="0">
              <a:buNone/>
              <a:defRPr sz="3733"/>
            </a:lvl2pPr>
            <a:lvl3pPr marL="1219200" indent="0">
              <a:buNone/>
              <a:defRPr sz="3200"/>
            </a:lvl3pPr>
            <a:lvl4pPr marL="1828800" indent="0">
              <a:buNone/>
              <a:defRPr sz="2667"/>
            </a:lvl4pPr>
            <a:lvl5pPr marL="2438400" indent="0">
              <a:buNone/>
              <a:defRPr sz="2667"/>
            </a:lvl5pPr>
            <a:lvl6pPr marL="3048000" indent="0">
              <a:buNone/>
              <a:defRPr sz="2667"/>
            </a:lvl6pPr>
            <a:lvl7pPr marL="3657600" indent="0">
              <a:buNone/>
              <a:defRPr sz="2667"/>
            </a:lvl7pPr>
            <a:lvl8pPr marL="4267200" indent="0">
              <a:buNone/>
              <a:defRPr sz="2667"/>
            </a:lvl8pPr>
            <a:lvl9pPr marL="4876800" indent="0">
              <a:buNone/>
              <a:defRPr sz="2667"/>
            </a:lvl9pPr>
          </a:lstStyle>
          <a:p>
            <a:endParaRPr lang="en-US"/>
          </a:p>
        </p:txBody>
      </p:sp>
      <p:sp>
        <p:nvSpPr>
          <p:cNvPr id="4" name="Text Placeholder 3"/>
          <p:cNvSpPr>
            <a:spLocks noGrp="1"/>
          </p:cNvSpPr>
          <p:nvPr>
            <p:ph type="body" sz="half" idx="2"/>
            <p:custDataLst>
              <p:tags r:id="rId3"/>
            </p:custDataLst>
          </p:nvPr>
        </p:nvSpPr>
        <p:spPr>
          <a:xfrm>
            <a:off x="2389718" y="5367338"/>
            <a:ext cx="7315200" cy="804863"/>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10/20/2022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10/20/2022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8839200" y="274639"/>
            <a:ext cx="2743200" cy="5851526"/>
          </a:xfrm>
        </p:spPr>
        <p:txBody>
          <a:bodyPr vert="eaVert"/>
          <a:lstStyle/>
          <a:p>
            <a:r>
              <a:rPr lang="en-US"/>
              <a:t>Click to edit Master title style</a:t>
            </a:r>
          </a:p>
        </p:txBody>
      </p:sp>
      <p:sp>
        <p:nvSpPr>
          <p:cNvPr id="3" name="Vertical Text Placeholder 2"/>
          <p:cNvSpPr>
            <a:spLocks noGrp="1"/>
          </p:cNvSpPr>
          <p:nvPr>
            <p:ph type="body" orient="vert" idx="1"/>
            <p:custDataLst>
              <p:tags r:id="rId2"/>
            </p:custDataLst>
          </p:nvPr>
        </p:nvSpPr>
        <p:spPr>
          <a:xfrm>
            <a:off x="609600" y="274639"/>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10/20/2022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amp; CREDITS">
  <p:cSld name="THANKS &amp; CREDITS">
    <p:spTree>
      <p:nvGrpSpPr>
        <p:cNvPr id="1" name="Shape 271"/>
        <p:cNvGrpSpPr/>
        <p:nvPr/>
      </p:nvGrpSpPr>
      <p:grpSpPr>
        <a:xfrm>
          <a:off x="0" y="0"/>
          <a:ext cx="0" cy="0"/>
          <a:chOff x="0" y="0"/>
          <a:chExt cx="0" cy="0"/>
        </a:xfrm>
      </p:grpSpPr>
      <p:grpSp>
        <p:nvGrpSpPr>
          <p:cNvPr id="272" name="Google Shape;272;p17"/>
          <p:cNvGrpSpPr/>
          <p:nvPr>
            <p:custDataLst>
              <p:tags r:id="rId1"/>
            </p:custDataLst>
          </p:nvPr>
        </p:nvGrpSpPr>
        <p:grpSpPr>
          <a:xfrm>
            <a:off x="-16602" y="413700"/>
            <a:ext cx="12241067" cy="6051067"/>
            <a:chOff x="-16603" y="413700"/>
            <a:chExt cx="12241067" cy="6051067"/>
          </a:xfrm>
        </p:grpSpPr>
        <p:cxnSp>
          <p:nvCxnSpPr>
            <p:cNvPr id="273" name="Google Shape;273;p17"/>
            <p:cNvCxnSpPr/>
            <p:nvPr>
              <p:custDataLst>
                <p:tags r:id="rId5"/>
              </p:custDataLst>
            </p:nvPr>
          </p:nvCxnSpPr>
          <p:spPr>
            <a:xfrm>
              <a:off x="-736" y="5364573"/>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4" name="Google Shape;274;p17"/>
            <p:cNvCxnSpPr/>
            <p:nvPr>
              <p:custDataLst>
                <p:tags r:id="rId6"/>
              </p:custDataLst>
            </p:nvPr>
          </p:nvCxnSpPr>
          <p:spPr>
            <a:xfrm>
              <a:off x="-16603" y="413700"/>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17"/>
            <p:cNvCxnSpPr/>
            <p:nvPr>
              <p:custDataLst>
                <p:tags r:id="rId7"/>
              </p:custDataLst>
            </p:nvPr>
          </p:nvCxnSpPr>
          <p:spPr>
            <a:xfrm>
              <a:off x="-736" y="963797"/>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6" name="Google Shape;276;p17"/>
            <p:cNvCxnSpPr/>
            <p:nvPr>
              <p:custDataLst>
                <p:tags r:id="rId8"/>
              </p:custDataLst>
            </p:nvPr>
          </p:nvCxnSpPr>
          <p:spPr>
            <a:xfrm>
              <a:off x="-736" y="1513893"/>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7" name="Google Shape;277;p17"/>
            <p:cNvCxnSpPr/>
            <p:nvPr>
              <p:custDataLst>
                <p:tags r:id="rId9"/>
              </p:custDataLst>
            </p:nvPr>
          </p:nvCxnSpPr>
          <p:spPr>
            <a:xfrm>
              <a:off x="-736" y="2063991"/>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8" name="Google Shape;278;p17"/>
            <p:cNvCxnSpPr/>
            <p:nvPr>
              <p:custDataLst>
                <p:tags r:id="rId10"/>
              </p:custDataLst>
            </p:nvPr>
          </p:nvCxnSpPr>
          <p:spPr>
            <a:xfrm>
              <a:off x="-736" y="2614088"/>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9" name="Google Shape;279;p17"/>
            <p:cNvCxnSpPr/>
            <p:nvPr>
              <p:custDataLst>
                <p:tags r:id="rId11"/>
              </p:custDataLst>
            </p:nvPr>
          </p:nvCxnSpPr>
          <p:spPr>
            <a:xfrm>
              <a:off x="-736" y="3164186"/>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0" name="Google Shape;280;p17"/>
            <p:cNvCxnSpPr/>
            <p:nvPr>
              <p:custDataLst>
                <p:tags r:id="rId12"/>
              </p:custDataLst>
            </p:nvPr>
          </p:nvCxnSpPr>
          <p:spPr>
            <a:xfrm>
              <a:off x="-736" y="3714281"/>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1" name="Google Shape;281;p17"/>
            <p:cNvCxnSpPr/>
            <p:nvPr>
              <p:custDataLst>
                <p:tags r:id="rId13"/>
              </p:custDataLst>
            </p:nvPr>
          </p:nvCxnSpPr>
          <p:spPr>
            <a:xfrm>
              <a:off x="-736" y="4264379"/>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2" name="Google Shape;282;p17"/>
            <p:cNvCxnSpPr/>
            <p:nvPr>
              <p:custDataLst>
                <p:tags r:id="rId14"/>
              </p:custDataLst>
            </p:nvPr>
          </p:nvCxnSpPr>
          <p:spPr>
            <a:xfrm>
              <a:off x="-736" y="4814476"/>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3" name="Google Shape;283;p17"/>
            <p:cNvCxnSpPr/>
            <p:nvPr>
              <p:custDataLst>
                <p:tags r:id="rId15"/>
              </p:custDataLst>
            </p:nvPr>
          </p:nvCxnSpPr>
          <p:spPr>
            <a:xfrm>
              <a:off x="-736" y="5914670"/>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4" name="Google Shape;284;p17"/>
            <p:cNvCxnSpPr/>
            <p:nvPr>
              <p:custDataLst>
                <p:tags r:id="rId16"/>
              </p:custDataLst>
            </p:nvPr>
          </p:nvCxnSpPr>
          <p:spPr>
            <a:xfrm>
              <a:off x="-736" y="6464767"/>
              <a:ext cx="12225200" cy="0"/>
            </a:xfrm>
            <a:prstGeom prst="straightConnector1">
              <a:avLst/>
            </a:prstGeom>
            <a:noFill/>
            <a:ln w="9525" cap="flat" cmpd="sng">
              <a:solidFill>
                <a:schemeClr val="lt2"/>
              </a:solidFill>
              <a:prstDash val="solid"/>
              <a:round/>
              <a:headEnd type="none" w="med" len="med"/>
              <a:tailEnd type="none" w="med" len="med"/>
            </a:ln>
          </p:spPr>
        </p:cxnSp>
      </p:grpSp>
      <p:sp>
        <p:nvSpPr>
          <p:cNvPr id="285" name="Google Shape;285;p17"/>
          <p:cNvSpPr txBox="1">
            <a:spLocks noGrp="1"/>
          </p:cNvSpPr>
          <p:nvPr>
            <p:ph type="ctrTitle"/>
            <p:custDataLst>
              <p:tags r:id="rId2"/>
            </p:custDataLst>
          </p:nvPr>
        </p:nvSpPr>
        <p:spPr>
          <a:xfrm>
            <a:off x="1252700" y="1197134"/>
            <a:ext cx="6835200" cy="977200"/>
          </a:xfrm>
          <a:prstGeom prst="rect">
            <a:avLst/>
          </a:prstGeom>
        </p:spPr>
        <p:txBody>
          <a:bodyPr spcFirstLastPara="1" wrap="square" lIns="91425" tIns="91425" rIns="91425" bIns="91425" anchor="b" anchorCtr="0">
            <a:noAutofit/>
          </a:bodyPr>
          <a:lstStyle>
            <a:lvl1pPr lvl="0" rtl="0">
              <a:spcBef>
                <a:spcPct val="0"/>
              </a:spcBef>
              <a:spcAft>
                <a:spcPct val="0"/>
              </a:spcAft>
              <a:buSzPts val="3600"/>
              <a:buFont typeface="Permanent Marker"/>
              <a:buNone/>
              <a:defRPr sz="4800">
                <a:latin typeface="Permanent Marker"/>
                <a:ea typeface="Permanent Marker"/>
                <a:cs typeface="Permanent Marker"/>
                <a:sym typeface="Permanent Marker"/>
              </a:defRPr>
            </a:lvl1pPr>
            <a:lvl2pPr lvl="1" rtl="0">
              <a:spcBef>
                <a:spcPct val="0"/>
              </a:spcBef>
              <a:spcAft>
                <a:spcPct val="0"/>
              </a:spcAft>
              <a:buSzPts val="3000"/>
              <a:buFont typeface="Permanent Marker"/>
              <a:buNone/>
              <a:defRPr sz="4000">
                <a:latin typeface="Permanent Marker"/>
                <a:ea typeface="Permanent Marker"/>
                <a:cs typeface="Permanent Marker"/>
                <a:sym typeface="Permanent Marker"/>
              </a:defRPr>
            </a:lvl2pPr>
            <a:lvl3pPr lvl="2" rtl="0">
              <a:spcBef>
                <a:spcPct val="0"/>
              </a:spcBef>
              <a:spcAft>
                <a:spcPct val="0"/>
              </a:spcAft>
              <a:buSzPts val="3000"/>
              <a:buFont typeface="Permanent Marker"/>
              <a:buNone/>
              <a:defRPr sz="4000">
                <a:latin typeface="Permanent Marker"/>
                <a:ea typeface="Permanent Marker"/>
                <a:cs typeface="Permanent Marker"/>
                <a:sym typeface="Permanent Marker"/>
              </a:defRPr>
            </a:lvl3pPr>
            <a:lvl4pPr lvl="3" rtl="0">
              <a:spcBef>
                <a:spcPct val="0"/>
              </a:spcBef>
              <a:spcAft>
                <a:spcPct val="0"/>
              </a:spcAft>
              <a:buSzPts val="3000"/>
              <a:buFont typeface="Permanent Marker"/>
              <a:buNone/>
              <a:defRPr sz="4000">
                <a:latin typeface="Permanent Marker"/>
                <a:ea typeface="Permanent Marker"/>
                <a:cs typeface="Permanent Marker"/>
                <a:sym typeface="Permanent Marker"/>
              </a:defRPr>
            </a:lvl4pPr>
            <a:lvl5pPr lvl="4" rtl="0">
              <a:spcBef>
                <a:spcPct val="0"/>
              </a:spcBef>
              <a:spcAft>
                <a:spcPct val="0"/>
              </a:spcAft>
              <a:buSzPts val="3000"/>
              <a:buFont typeface="Permanent Marker"/>
              <a:buNone/>
              <a:defRPr sz="4000">
                <a:latin typeface="Permanent Marker"/>
                <a:ea typeface="Permanent Marker"/>
                <a:cs typeface="Permanent Marker"/>
                <a:sym typeface="Permanent Marker"/>
              </a:defRPr>
            </a:lvl5pPr>
            <a:lvl6pPr lvl="5" rtl="0">
              <a:spcBef>
                <a:spcPct val="0"/>
              </a:spcBef>
              <a:spcAft>
                <a:spcPct val="0"/>
              </a:spcAft>
              <a:buSzPts val="3000"/>
              <a:buFont typeface="Permanent Marker"/>
              <a:buNone/>
              <a:defRPr sz="4000">
                <a:latin typeface="Permanent Marker"/>
                <a:ea typeface="Permanent Marker"/>
                <a:cs typeface="Permanent Marker"/>
                <a:sym typeface="Permanent Marker"/>
              </a:defRPr>
            </a:lvl6pPr>
            <a:lvl7pPr lvl="6" rtl="0">
              <a:spcBef>
                <a:spcPct val="0"/>
              </a:spcBef>
              <a:spcAft>
                <a:spcPct val="0"/>
              </a:spcAft>
              <a:buSzPts val="3000"/>
              <a:buFont typeface="Permanent Marker"/>
              <a:buNone/>
              <a:defRPr sz="4000">
                <a:latin typeface="Permanent Marker"/>
                <a:ea typeface="Permanent Marker"/>
                <a:cs typeface="Permanent Marker"/>
                <a:sym typeface="Permanent Marker"/>
              </a:defRPr>
            </a:lvl7pPr>
            <a:lvl8pPr lvl="7" rtl="0">
              <a:spcBef>
                <a:spcPct val="0"/>
              </a:spcBef>
              <a:spcAft>
                <a:spcPct val="0"/>
              </a:spcAft>
              <a:buSzPts val="3000"/>
              <a:buFont typeface="Permanent Marker"/>
              <a:buNone/>
              <a:defRPr sz="4000">
                <a:latin typeface="Permanent Marker"/>
                <a:ea typeface="Permanent Marker"/>
                <a:cs typeface="Permanent Marker"/>
                <a:sym typeface="Permanent Marker"/>
              </a:defRPr>
            </a:lvl8pPr>
            <a:lvl9pPr lvl="8" rtl="0">
              <a:spcBef>
                <a:spcPct val="0"/>
              </a:spcBef>
              <a:spcAft>
                <a:spcPct val="0"/>
              </a:spcAft>
              <a:buSzPts val="3000"/>
              <a:buFont typeface="Permanent Marker"/>
              <a:buNone/>
              <a:defRPr sz="4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custDataLst>
              <p:tags r:id="rId3"/>
            </p:custDataLst>
          </p:nvPr>
        </p:nvSpPr>
        <p:spPr>
          <a:xfrm>
            <a:off x="1252700" y="2739400"/>
            <a:ext cx="3888000" cy="1056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100"/>
              <a:buNone/>
              <a:defRPr/>
            </a:lvl1pPr>
            <a:lvl2pPr lvl="1" rtl="0">
              <a:lnSpc>
                <a:spcPct val="100000"/>
              </a:lnSpc>
              <a:spcBef>
                <a:spcPct val="0"/>
              </a:spcBef>
              <a:spcAft>
                <a:spcPct val="0"/>
              </a:spcAft>
              <a:buSzPts val="1100"/>
              <a:buNone/>
              <a:defRPr/>
            </a:lvl2pPr>
            <a:lvl3pPr lvl="2" rtl="0">
              <a:lnSpc>
                <a:spcPct val="100000"/>
              </a:lnSpc>
              <a:spcBef>
                <a:spcPct val="0"/>
              </a:spcBef>
              <a:spcAft>
                <a:spcPct val="0"/>
              </a:spcAft>
              <a:buSzPts val="1100"/>
              <a:buNone/>
              <a:defRPr/>
            </a:lvl3pPr>
            <a:lvl4pPr lvl="3" rtl="0">
              <a:lnSpc>
                <a:spcPct val="100000"/>
              </a:lnSpc>
              <a:spcBef>
                <a:spcPct val="0"/>
              </a:spcBef>
              <a:spcAft>
                <a:spcPct val="0"/>
              </a:spcAft>
              <a:buSzPts val="1100"/>
              <a:buNone/>
              <a:defRPr/>
            </a:lvl4pPr>
            <a:lvl5pPr lvl="4" rtl="0">
              <a:lnSpc>
                <a:spcPct val="100000"/>
              </a:lnSpc>
              <a:spcBef>
                <a:spcPct val="0"/>
              </a:spcBef>
              <a:spcAft>
                <a:spcPct val="0"/>
              </a:spcAft>
              <a:buSzPts val="1100"/>
              <a:buNone/>
              <a:defRPr/>
            </a:lvl5pPr>
            <a:lvl6pPr lvl="5" rtl="0">
              <a:lnSpc>
                <a:spcPct val="100000"/>
              </a:lnSpc>
              <a:spcBef>
                <a:spcPct val="0"/>
              </a:spcBef>
              <a:spcAft>
                <a:spcPct val="0"/>
              </a:spcAft>
              <a:buSzPts val="1100"/>
              <a:buNone/>
              <a:defRPr/>
            </a:lvl6pPr>
            <a:lvl7pPr lvl="6" rtl="0">
              <a:lnSpc>
                <a:spcPct val="100000"/>
              </a:lnSpc>
              <a:spcBef>
                <a:spcPct val="0"/>
              </a:spcBef>
              <a:spcAft>
                <a:spcPct val="0"/>
              </a:spcAft>
              <a:buSzPts val="1100"/>
              <a:buNone/>
              <a:defRPr/>
            </a:lvl7pPr>
            <a:lvl8pPr lvl="7" rtl="0">
              <a:lnSpc>
                <a:spcPct val="100000"/>
              </a:lnSpc>
              <a:spcBef>
                <a:spcPct val="0"/>
              </a:spcBef>
              <a:spcAft>
                <a:spcPct val="0"/>
              </a:spcAft>
              <a:buSzPts val="1100"/>
              <a:buNone/>
              <a:defRPr/>
            </a:lvl8pPr>
            <a:lvl9pPr lvl="8" rtl="0">
              <a:lnSpc>
                <a:spcPct val="100000"/>
              </a:lnSpc>
              <a:spcBef>
                <a:spcPct val="0"/>
              </a:spcBef>
              <a:spcAft>
                <a:spcPct val="0"/>
              </a:spcAft>
              <a:buSzPts val="1100"/>
              <a:buNone/>
              <a:defRPr/>
            </a:lvl9pPr>
          </a:lstStyle>
          <a:p>
            <a:endParaRPr/>
          </a:p>
        </p:txBody>
      </p:sp>
      <p:sp>
        <p:nvSpPr>
          <p:cNvPr id="287" name="Google Shape;287;p17"/>
          <p:cNvSpPr txBox="1"/>
          <p:nvPr>
            <p:custDataLst>
              <p:tags r:id="rId4"/>
            </p:custDataLst>
          </p:nvPr>
        </p:nvSpPr>
        <p:spPr>
          <a:xfrm>
            <a:off x="1252700" y="4710800"/>
            <a:ext cx="4138000" cy="1358800"/>
          </a:xfrm>
          <a:prstGeom prst="rect">
            <a:avLst/>
          </a:prstGeom>
          <a:noFill/>
          <a:ln>
            <a:noFill/>
          </a:ln>
        </p:spPr>
        <p:txBody>
          <a:bodyPr spcFirstLastPara="1" wrap="square" lIns="91425" tIns="91425" rIns="91425" bIns="91425" anchor="t"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ts val="400"/>
              </a:spcBef>
              <a:spcAft>
                <a:spcPct val="0"/>
              </a:spcAft>
              <a:buNone/>
            </a:pPr>
            <a:r>
              <a:rPr lang="en" sz="1067">
                <a:latin typeface="Comfortaa"/>
                <a:ea typeface="Comfortaa"/>
                <a:cs typeface="Comfortaa"/>
                <a:sym typeface="Comfortaa"/>
              </a:rPr>
              <a:t>CREDITS: This presentation template was created by </a:t>
            </a:r>
            <a:r>
              <a:rPr lang="en" sz="1067" b="1">
                <a:uFill>
                  <a:noFill/>
                </a:uFill>
                <a:latin typeface="Comfortaa"/>
                <a:ea typeface="Comfortaa"/>
                <a:cs typeface="Comfortaa"/>
                <a:sym typeface="Comfortaa"/>
                <a:hlinkClick r:id="rId18"/>
              </a:rPr>
              <a:t>Slidesgo</a:t>
            </a:r>
            <a:r>
              <a:rPr lang="en" sz="1067">
                <a:latin typeface="Comfortaa"/>
                <a:ea typeface="Comfortaa"/>
                <a:cs typeface="Comfortaa"/>
                <a:sym typeface="Comfortaa"/>
              </a:rPr>
              <a:t>, including icons by </a:t>
            </a:r>
            <a:r>
              <a:rPr lang="en" sz="1067" b="1">
                <a:uFill>
                  <a:noFill/>
                </a:uFill>
                <a:latin typeface="Comfortaa"/>
                <a:ea typeface="Comfortaa"/>
                <a:cs typeface="Comfortaa"/>
                <a:sym typeface="Comfortaa"/>
                <a:hlinkClick r:id="rId19"/>
              </a:rPr>
              <a:t>Flatico</a:t>
            </a:r>
            <a:r>
              <a:rPr lang="en" sz="1067">
                <a:uFill>
                  <a:noFill/>
                </a:uFill>
                <a:latin typeface="Comfortaa"/>
                <a:ea typeface="Comfortaa"/>
                <a:cs typeface="Comfortaa"/>
                <a:sym typeface="Comfortaa"/>
                <a:hlinkClick r:id="rId19"/>
              </a:rPr>
              <a:t>n</a:t>
            </a:r>
            <a:r>
              <a:rPr lang="en" sz="1067">
                <a:latin typeface="Comfortaa"/>
                <a:ea typeface="Comfortaa"/>
                <a:cs typeface="Comfortaa"/>
                <a:sym typeface="Comfortaa"/>
              </a:rPr>
              <a:t>, and infographics &amp; images by </a:t>
            </a:r>
            <a:r>
              <a:rPr lang="en" sz="1067" b="1">
                <a:uFill>
                  <a:noFill/>
                </a:uFill>
                <a:latin typeface="Comfortaa"/>
                <a:ea typeface="Comfortaa"/>
                <a:cs typeface="Comfortaa"/>
                <a:sym typeface="Comfortaa"/>
                <a:hlinkClick r:id="rId20"/>
              </a:rPr>
              <a:t>Freepik</a:t>
            </a:r>
            <a:r>
              <a:rPr lang="en" sz="1067">
                <a:latin typeface="Comfortaa"/>
                <a:ea typeface="Comfortaa"/>
                <a:cs typeface="Comfortaa"/>
                <a:sym typeface="Comfortaa"/>
              </a:rPr>
              <a:t>. </a:t>
            </a:r>
            <a:endParaRPr sz="1067">
              <a:latin typeface="Comfortaa"/>
              <a:ea typeface="Comfortaa"/>
              <a:cs typeface="Comfortaa"/>
              <a:sym typeface="Comfortaa"/>
            </a:endParaRPr>
          </a:p>
          <a:p>
            <a:pPr marL="0" lvl="0" indent="0" algn="l" rtl="0">
              <a:spcBef>
                <a:spcPts val="400"/>
              </a:spcBef>
              <a:spcAft>
                <a:spcPct val="0"/>
              </a:spcAft>
              <a:buNone/>
            </a:pPr>
            <a:endParaRPr sz="1067">
              <a:latin typeface="Comfortaa"/>
              <a:ea typeface="Comfortaa"/>
              <a:cs typeface="Comfortaa"/>
              <a:sym typeface="Comfortaa"/>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4"/>
        <p:cNvGrpSpPr/>
        <p:nvPr/>
      </p:nvGrpSpPr>
      <p:grpSpPr>
        <a:xfrm>
          <a:off x="0" y="0"/>
          <a:ext cx="0" cy="0"/>
          <a:chOff x="0" y="0"/>
          <a:chExt cx="0" cy="0"/>
        </a:xfrm>
      </p:grpSpPr>
      <p:sp>
        <p:nvSpPr>
          <p:cNvPr id="125" name="Google Shape;125;p5"/>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
        <p:nvSpPr>
          <p:cNvPr id="147" name="Google Shape;147;p5"/>
          <p:cNvSpPr txBox="1">
            <a:spLocks noGrp="1"/>
          </p:cNvSpPr>
          <p:nvPr>
            <p:ph type="title"/>
            <p:custDataLst>
              <p:tags r:id="rId2"/>
            </p:custDataLst>
          </p:nvPr>
        </p:nvSpPr>
        <p:spPr>
          <a:xfrm>
            <a:off x="609600" y="579433"/>
            <a:ext cx="7979600" cy="1143200"/>
          </a:xfrm>
          <a:prstGeom prst="rect">
            <a:avLst/>
          </a:prstGeom>
        </p:spPr>
        <p:txBody>
          <a:bodyPr spcFirstLastPara="1" wrap="square" lIns="121897" tIns="121897" rIns="121897" bIns="121897" anchor="b" anchorCtr="0"/>
          <a:lstStyle>
            <a:lvl1pPr lvl="0">
              <a:spcBef>
                <a:spcPct val="0"/>
              </a:spcBef>
              <a:spcAft>
                <a:spcPct val="0"/>
              </a:spcAft>
              <a:buSzPts val="3000"/>
              <a:buNone/>
              <a:defRPr/>
            </a:lvl1pPr>
            <a:lvl2pPr lvl="1">
              <a:spcBef>
                <a:spcPct val="0"/>
              </a:spcBef>
              <a:spcAft>
                <a:spcPct val="0"/>
              </a:spcAft>
              <a:buSzPts val="3000"/>
              <a:buNone/>
              <a:defRPr/>
            </a:lvl2pPr>
            <a:lvl3pPr lvl="2">
              <a:spcBef>
                <a:spcPct val="0"/>
              </a:spcBef>
              <a:spcAft>
                <a:spcPct val="0"/>
              </a:spcAft>
              <a:buSzPts val="3000"/>
              <a:buNone/>
              <a:defRPr/>
            </a:lvl3pPr>
            <a:lvl4pPr lvl="3">
              <a:spcBef>
                <a:spcPct val="0"/>
              </a:spcBef>
              <a:spcAft>
                <a:spcPct val="0"/>
              </a:spcAft>
              <a:buSzPts val="3000"/>
              <a:buNone/>
              <a:defRPr/>
            </a:lvl4pPr>
            <a:lvl5pPr lvl="4">
              <a:spcBef>
                <a:spcPct val="0"/>
              </a:spcBef>
              <a:spcAft>
                <a:spcPct val="0"/>
              </a:spcAft>
              <a:buSzPts val="3000"/>
              <a:buNone/>
              <a:defRPr/>
            </a:lvl5pPr>
            <a:lvl6pPr lvl="5">
              <a:spcBef>
                <a:spcPct val="0"/>
              </a:spcBef>
              <a:spcAft>
                <a:spcPct val="0"/>
              </a:spcAft>
              <a:buSzPts val="3000"/>
              <a:buNone/>
              <a:defRPr/>
            </a:lvl6pPr>
            <a:lvl7pPr lvl="6">
              <a:spcBef>
                <a:spcPct val="0"/>
              </a:spcBef>
              <a:spcAft>
                <a:spcPct val="0"/>
              </a:spcAft>
              <a:buSzPts val="3000"/>
              <a:buNone/>
              <a:defRPr/>
            </a:lvl7pPr>
            <a:lvl8pPr lvl="7">
              <a:spcBef>
                <a:spcPct val="0"/>
              </a:spcBef>
              <a:spcAft>
                <a:spcPct val="0"/>
              </a:spcAft>
              <a:buSzPts val="3000"/>
              <a:buNone/>
              <a:defRPr/>
            </a:lvl8pPr>
            <a:lvl9pPr lvl="8">
              <a:spcBef>
                <a:spcPct val="0"/>
              </a:spcBef>
              <a:spcAft>
                <a:spcPct val="0"/>
              </a:spcAft>
              <a:buSzPts val="3000"/>
              <a:buNone/>
              <a:defRPr/>
            </a:lvl9pPr>
          </a:lstStyle>
          <a:p>
            <a:endParaRPr/>
          </a:p>
        </p:txBody>
      </p:sp>
      <p:sp>
        <p:nvSpPr>
          <p:cNvPr id="148" name="Google Shape;148;p5"/>
          <p:cNvSpPr txBox="1">
            <a:spLocks noGrp="1"/>
          </p:cNvSpPr>
          <p:nvPr>
            <p:ph type="body" idx="1"/>
            <p:custDataLst>
              <p:tags r:id="rId3"/>
            </p:custDataLst>
          </p:nvPr>
        </p:nvSpPr>
        <p:spPr>
          <a:xfrm>
            <a:off x="609600" y="1905000"/>
            <a:ext cx="7979600" cy="4227200"/>
          </a:xfrm>
          <a:prstGeom prst="rect">
            <a:avLst/>
          </a:prstGeom>
        </p:spPr>
        <p:txBody>
          <a:bodyPr spcFirstLastPara="1" wrap="square" lIns="121897" tIns="121897" rIns="121897" bIns="121897" anchor="t" anchorCtr="0"/>
          <a:lstStyle>
            <a:lvl1pPr marL="609585" lvl="0" indent="-524920">
              <a:spcBef>
                <a:spcPts val="800"/>
              </a:spcBef>
              <a:spcAft>
                <a:spcPct val="0"/>
              </a:spcAft>
              <a:buSzPts val="2600"/>
              <a:buChar char="༝"/>
              <a:defRPr/>
            </a:lvl1pPr>
            <a:lvl2pPr marL="1219170" lvl="1" indent="-524920">
              <a:spcBef>
                <a:spcPct val="0"/>
              </a:spcBef>
              <a:spcAft>
                <a:spcPct val="0"/>
              </a:spcAft>
              <a:buSzPts val="2600"/>
              <a:buChar char="○"/>
              <a:defRPr/>
            </a:lvl2pPr>
            <a:lvl3pPr marL="1828754" lvl="2" indent="-524920">
              <a:spcBef>
                <a:spcPct val="0"/>
              </a:spcBef>
              <a:spcAft>
                <a:spcPct val="0"/>
              </a:spcAft>
              <a:buSzPts val="2600"/>
              <a:buChar char="■"/>
              <a:defRPr/>
            </a:lvl3pPr>
            <a:lvl4pPr marL="2438339" lvl="3" indent="-524920">
              <a:spcBef>
                <a:spcPct val="0"/>
              </a:spcBef>
              <a:spcAft>
                <a:spcPct val="0"/>
              </a:spcAft>
              <a:buSzPts val="2600"/>
              <a:buChar char="●"/>
              <a:defRPr/>
            </a:lvl4pPr>
            <a:lvl5pPr marL="3047924" lvl="4" indent="-524920">
              <a:spcBef>
                <a:spcPct val="0"/>
              </a:spcBef>
              <a:spcAft>
                <a:spcPct val="0"/>
              </a:spcAft>
              <a:buSzPts val="2600"/>
              <a:buChar char="○"/>
              <a:defRPr/>
            </a:lvl5pPr>
            <a:lvl6pPr marL="3657509" lvl="5" indent="-524920">
              <a:spcBef>
                <a:spcPct val="0"/>
              </a:spcBef>
              <a:spcAft>
                <a:spcPct val="0"/>
              </a:spcAft>
              <a:buSzPts val="2600"/>
              <a:buChar char="■"/>
              <a:defRPr/>
            </a:lvl6pPr>
            <a:lvl7pPr marL="4267093" lvl="6" indent="-524920">
              <a:spcBef>
                <a:spcPct val="0"/>
              </a:spcBef>
              <a:spcAft>
                <a:spcPct val="0"/>
              </a:spcAft>
              <a:buSzPts val="2600"/>
              <a:buChar char="●"/>
              <a:defRPr/>
            </a:lvl7pPr>
            <a:lvl8pPr marL="4876678" lvl="7" indent="-524920">
              <a:spcBef>
                <a:spcPct val="0"/>
              </a:spcBef>
              <a:spcAft>
                <a:spcPct val="0"/>
              </a:spcAft>
              <a:buSzPts val="2600"/>
              <a:buChar char="○"/>
              <a:defRPr/>
            </a:lvl8pPr>
            <a:lvl9pPr marL="5486263" lvl="8" indent="-524920">
              <a:spcBef>
                <a:spcPct val="0"/>
              </a:spcBef>
              <a:spcAft>
                <a:spcPct val="0"/>
              </a:spcAft>
              <a:buSzPts val="2600"/>
              <a:buChar char="■"/>
              <a:defRPr/>
            </a:lvl9pPr>
          </a:lstStyle>
          <a:p>
            <a:endParaRPr/>
          </a:p>
        </p:txBody>
      </p:sp>
    </p:spTree>
    <p:extLst>
      <p:ext uri="{BB962C8B-B14F-4D97-AF65-F5344CB8AC3E}">
        <p14:creationId xmlns:p14="http://schemas.microsoft.com/office/powerpoint/2010/main" val="1909447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4"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6"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3"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4"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3" name="camera.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7"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18" Type="http://schemas.openxmlformats.org/officeDocument/2006/relationships/tags" Target="../tags/tag20.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ags" Target="../tags/tag19.xml"/><Relationship Id="rId2" Type="http://schemas.openxmlformats.org/officeDocument/2006/relationships/slideLayout" Target="../slideLayouts/slideLayout15.xml"/><Relationship Id="rId16" Type="http://schemas.openxmlformats.org/officeDocument/2006/relationships/tags" Target="../tags/tag18.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17.xml"/><Relationship Id="rId10" Type="http://schemas.openxmlformats.org/officeDocument/2006/relationships/slideLayout" Target="../slideLayouts/slideLayout23.xml"/><Relationship Id="rId19" Type="http://schemas.openxmlformats.org/officeDocument/2006/relationships/image" Target="../media/image2.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754" r:id="rId3"/>
    <p:sldLayoutId id="2147483791" r:id="rId4"/>
    <p:sldLayoutId id="2147483868" r:id="rId5"/>
    <p:sldLayoutId id="2147483870" r:id="rId6"/>
    <p:sldLayoutId id="2147483878" r:id="rId7"/>
    <p:sldLayoutId id="2147483915" r:id="rId8"/>
    <p:sldLayoutId id="2147483918" r:id="rId9"/>
    <p:sldLayoutId id="2147483925" r:id="rId10"/>
    <p:sldLayoutId id="2147483926" r:id="rId11"/>
    <p:sldLayoutId id="2147483971" r:id="rId12"/>
    <p:sldLayoutId id="2147483981" r:id="rId13"/>
  </p:sldLayoutIdLst>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27" name="camera.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custDataLst>
              <p:tags r:id="rId15"/>
            </p:custDataLst>
          </p:nvPr>
        </p:nvSpPr>
        <p:spPr>
          <a:xfrm>
            <a:off x="609600" y="1600202"/>
            <a:ext cx="10972800" cy="4525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custDataLst>
              <p:tags r:id="rId16"/>
            </p:custDataLst>
          </p:nvPr>
        </p:nvSpPr>
        <p:spPr>
          <a:xfrm>
            <a:off x="609600" y="6356351"/>
            <a:ext cx="2844800" cy="365125"/>
          </a:xfrm>
          <a:prstGeom prst="rect">
            <a:avLst/>
          </a:prstGeom>
        </p:spPr>
        <p:txBody>
          <a:bodyPr vert="horz" lIns="91440" tIns="45720" rIns="91440" bIns="45720" rtlCol="0" anchor="ctr"/>
          <a:lstStyle>
            <a:defPPr>
              <a:defRPr lang="en-US"/>
            </a:defPPr>
            <a:lvl1pPr marL="0" algn="l"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D95C8B01-B15C-4B92-AA4C-045722D7B210}" type="datetimeFigureOut">
              <a:rPr lang="en-US" smtClean="0"/>
              <a:t>10/20/2022</a:t>
            </a:fld>
            <a:endParaRPr lang="en-US"/>
          </a:p>
        </p:txBody>
      </p:sp>
      <p:sp>
        <p:nvSpPr>
          <p:cNvPr id="5" name="Footer Placeholder 4"/>
          <p:cNvSpPr>
            <a:spLocks noGrp="1"/>
          </p:cNvSpPr>
          <p:nvPr>
            <p:ph type="ftr" sz="quarter" idx="3"/>
            <p:custDataLst>
              <p:tags r:id="rId17"/>
            </p:custDataLst>
          </p:nvPr>
        </p:nvSpPr>
        <p:spPr>
          <a:xfrm>
            <a:off x="4165600" y="6356351"/>
            <a:ext cx="3860800" cy="365125"/>
          </a:xfrm>
          <a:prstGeom prst="rect">
            <a:avLst/>
          </a:prstGeom>
        </p:spPr>
        <p:txBody>
          <a:bodyPr vert="horz" lIns="91440" tIns="45720" rIns="91440" bIns="45720" rtlCol="0" anchor="ctr"/>
          <a:lstStyle>
            <a:defPPr>
              <a:defRPr lang="en-US"/>
            </a:defPPr>
            <a:lvl1pPr marL="0" algn="ct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custDataLst>
              <p:tags r:id="rId18"/>
            </p:custDataLst>
          </p:nvPr>
        </p:nvSpPr>
        <p:spPr>
          <a:xfrm>
            <a:off x="8737600" y="6356351"/>
            <a:ext cx="2844800" cy="365125"/>
          </a:xfrm>
          <a:prstGeom prst="rect">
            <a:avLst/>
          </a:prstGeom>
        </p:spPr>
        <p:txBody>
          <a:bodyPr vert="horz" lIns="91440" tIns="45720" rIns="91440" bIns="45720" rtlCol="0" anchor="ctr"/>
          <a:lstStyle>
            <a:defPPr>
              <a:defRPr lang="en-US"/>
            </a:defPPr>
            <a:lvl1pPr marL="0" algn="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AB88A23F-A93F-400B-92A9-5DE2DC36D17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4" r:id="rId12"/>
  </p:sldLayoutIdLst>
  <p:transition/>
  <p:txStyles>
    <p:titleStyle>
      <a:lvl1pPr algn="ctr" defTabSz="1219200" rtl="0" eaLnBrk="1" latinLnBrk="0" hangingPunct="1">
        <a:spcBef>
          <a:spcPct val="0"/>
        </a:spcBef>
        <a:buNone/>
        <a:defRPr sz="5867"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image" Target="../media/image3.jpeg"/><Relationship Id="rId3" Type="http://schemas.openxmlformats.org/officeDocument/2006/relationships/tags" Target="../tags/tag103.xml"/><Relationship Id="rId21" Type="http://schemas.openxmlformats.org/officeDocument/2006/relationships/image" Target="../media/image6.png"/><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notesSlide" Target="../notesSlides/notesSlide1.xml"/><Relationship Id="rId2" Type="http://schemas.openxmlformats.org/officeDocument/2006/relationships/tags" Target="../tags/tag102.xml"/><Relationship Id="rId16" Type="http://schemas.openxmlformats.org/officeDocument/2006/relationships/slideLayout" Target="../slideLayouts/slideLayout14.xml"/><Relationship Id="rId20" Type="http://schemas.openxmlformats.org/officeDocument/2006/relationships/image" Target="../media/image5.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image" Target="../media/image8.png"/><Relationship Id="rId10" Type="http://schemas.openxmlformats.org/officeDocument/2006/relationships/tags" Target="../tags/tag110.xml"/><Relationship Id="rId19" Type="http://schemas.openxmlformats.org/officeDocument/2006/relationships/image" Target="../media/image4.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slideLayout" Target="../slideLayouts/slideLayout4.xml"/><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audio" Target="../media/audio1.wav"/><Relationship Id="rId2" Type="http://schemas.openxmlformats.org/officeDocument/2006/relationships/tags" Target="../tags/tag224.xml"/><Relationship Id="rId16" Type="http://schemas.openxmlformats.org/officeDocument/2006/relationships/image" Target="../media/image17.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audio" Target="../media/audio1.wav"/><Relationship Id="rId10" Type="http://schemas.openxmlformats.org/officeDocument/2006/relationships/tags" Target="../tags/tag23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slideLayout" Target="../slideLayouts/slideLayout4.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audio" Target="../media/audio1.wav"/><Relationship Id="rId2" Type="http://schemas.openxmlformats.org/officeDocument/2006/relationships/tags" Target="../tags/tag238.xml"/><Relationship Id="rId16" Type="http://schemas.openxmlformats.org/officeDocument/2006/relationships/image" Target="../media/image10.png"/><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audio" Target="../media/audio1.wav"/><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slideLayout" Target="../slideLayouts/slideLayout4.xml"/><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audio" Target="../media/audio1.wav"/><Relationship Id="rId2" Type="http://schemas.openxmlformats.org/officeDocument/2006/relationships/tags" Target="../tags/tag252.xml"/><Relationship Id="rId16" Type="http://schemas.openxmlformats.org/officeDocument/2006/relationships/image" Target="../media/image17.png"/><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5" Type="http://schemas.openxmlformats.org/officeDocument/2006/relationships/audio" Target="../media/audio1.wav"/><Relationship Id="rId10" Type="http://schemas.openxmlformats.org/officeDocument/2006/relationships/tags" Target="../tags/tag260.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slideLayout" Target="../slideLayouts/slideLayout4.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audio" Target="../media/audio1.wav"/><Relationship Id="rId2" Type="http://schemas.openxmlformats.org/officeDocument/2006/relationships/tags" Target="../tags/tag266.xml"/><Relationship Id="rId16" Type="http://schemas.openxmlformats.org/officeDocument/2006/relationships/image" Target="../media/image18.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audio" Target="../media/audio1.wav"/><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slideLayout" Target="../slideLayouts/slideLayout4.xml"/><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tags" Target="../tags/tag290.xml"/><Relationship Id="rId17" Type="http://schemas.openxmlformats.org/officeDocument/2006/relationships/audio" Target="../media/audio1.wav"/><Relationship Id="rId2" Type="http://schemas.openxmlformats.org/officeDocument/2006/relationships/tags" Target="../tags/tag280.xml"/><Relationship Id="rId16" Type="http://schemas.openxmlformats.org/officeDocument/2006/relationships/image" Target="../media/image19.png"/><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tags" Target="../tags/tag289.xml"/><Relationship Id="rId5" Type="http://schemas.openxmlformats.org/officeDocument/2006/relationships/tags" Target="../tags/tag283.xml"/><Relationship Id="rId15" Type="http://schemas.openxmlformats.org/officeDocument/2006/relationships/audio" Target="../media/audio1.wav"/><Relationship Id="rId10" Type="http://schemas.openxmlformats.org/officeDocument/2006/relationships/tags" Target="../tags/tag288.xml"/><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slideLayout" Target="../slideLayouts/slideLayout4.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audio" Target="../media/audio1.wav"/><Relationship Id="rId2" Type="http://schemas.openxmlformats.org/officeDocument/2006/relationships/tags" Target="../tags/tag294.xml"/><Relationship Id="rId16" Type="http://schemas.openxmlformats.org/officeDocument/2006/relationships/image" Target="../media/image20.png"/><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5" Type="http://schemas.openxmlformats.org/officeDocument/2006/relationships/audio" Target="../media/audio1.wav"/><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slideLayout" Target="../slideLayouts/slideLayout4.xml"/><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tags" Target="../tags/tag318.xml"/><Relationship Id="rId17" Type="http://schemas.openxmlformats.org/officeDocument/2006/relationships/audio" Target="../media/audio1.wav"/><Relationship Id="rId2" Type="http://schemas.openxmlformats.org/officeDocument/2006/relationships/tags" Target="../tags/tag308.xml"/><Relationship Id="rId16" Type="http://schemas.openxmlformats.org/officeDocument/2006/relationships/image" Target="../media/image21.png"/><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5" Type="http://schemas.openxmlformats.org/officeDocument/2006/relationships/tags" Target="../tags/tag311.xml"/><Relationship Id="rId15" Type="http://schemas.openxmlformats.org/officeDocument/2006/relationships/audio" Target="../media/audio1.wav"/><Relationship Id="rId10" Type="http://schemas.openxmlformats.org/officeDocument/2006/relationships/tags" Target="../tags/tag316.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slideLayout" Target="../slideLayouts/slideLayout4.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audio" Target="../media/audio1.wav"/><Relationship Id="rId2" Type="http://schemas.openxmlformats.org/officeDocument/2006/relationships/tags" Target="../tags/tag322.xml"/><Relationship Id="rId16" Type="http://schemas.openxmlformats.org/officeDocument/2006/relationships/image" Target="../media/image22.png"/><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audio" Target="../media/audio1.wav"/><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tags" Target="../tags/tag342.xml"/><Relationship Id="rId13" Type="http://schemas.openxmlformats.org/officeDocument/2006/relationships/slideLayout" Target="../slideLayouts/slideLayout4.xm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tags" Target="../tags/tag346.xml"/><Relationship Id="rId17" Type="http://schemas.openxmlformats.org/officeDocument/2006/relationships/audio" Target="../media/audio1.wav"/><Relationship Id="rId2" Type="http://schemas.openxmlformats.org/officeDocument/2006/relationships/tags" Target="../tags/tag336.xml"/><Relationship Id="rId16" Type="http://schemas.openxmlformats.org/officeDocument/2006/relationships/image" Target="../media/image23.png"/><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tags" Target="../tags/tag345.xml"/><Relationship Id="rId5" Type="http://schemas.openxmlformats.org/officeDocument/2006/relationships/tags" Target="../tags/tag339.xml"/><Relationship Id="rId15" Type="http://schemas.openxmlformats.org/officeDocument/2006/relationships/audio" Target="../media/audio1.wav"/><Relationship Id="rId10" Type="http://schemas.openxmlformats.org/officeDocument/2006/relationships/tags" Target="../tags/tag344.xml"/><Relationship Id="rId4" Type="http://schemas.openxmlformats.org/officeDocument/2006/relationships/tags" Target="../tags/tag338.xml"/><Relationship Id="rId9" Type="http://schemas.openxmlformats.org/officeDocument/2006/relationships/tags" Target="../tags/tag343.xml"/><Relationship Id="rId1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slideLayout" Target="../slideLayouts/slideLayout4.xml"/><Relationship Id="rId3" Type="http://schemas.openxmlformats.org/officeDocument/2006/relationships/tags" Target="../tags/tag351.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audio" Target="../media/audio1.wav"/><Relationship Id="rId2" Type="http://schemas.openxmlformats.org/officeDocument/2006/relationships/tags" Target="../tags/tag350.xml"/><Relationship Id="rId16" Type="http://schemas.openxmlformats.org/officeDocument/2006/relationships/image" Target="../media/image24.png"/><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5" Type="http://schemas.openxmlformats.org/officeDocument/2006/relationships/tags" Target="../tags/tag353.xml"/><Relationship Id="rId15" Type="http://schemas.openxmlformats.org/officeDocument/2006/relationships/audio" Target="../media/audio1.wav"/><Relationship Id="rId10" Type="http://schemas.openxmlformats.org/officeDocument/2006/relationships/tags" Target="../tags/tag358.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audio" Target="../media/audio1.wav"/><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9.jpeg"/><Relationship Id="rId5" Type="http://schemas.openxmlformats.org/officeDocument/2006/relationships/tags" Target="../tags/tag122.xml"/><Relationship Id="rId10" Type="http://schemas.openxmlformats.org/officeDocument/2006/relationships/audio" Target="../media/audio1.wav"/><Relationship Id="rId4" Type="http://schemas.openxmlformats.org/officeDocument/2006/relationships/tags" Target="../tags/tag121.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slideLayout" Target="../slideLayouts/slideLayout4.xml"/><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tags" Target="../tags/tag374.xml"/><Relationship Id="rId2" Type="http://schemas.openxmlformats.org/officeDocument/2006/relationships/tags" Target="../tags/tag364.xml"/><Relationship Id="rId16" Type="http://schemas.openxmlformats.org/officeDocument/2006/relationships/audio" Target="../media/audio1.wav"/><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5" Type="http://schemas.openxmlformats.org/officeDocument/2006/relationships/tags" Target="../tags/tag367.xml"/><Relationship Id="rId15" Type="http://schemas.openxmlformats.org/officeDocument/2006/relationships/audio" Target="../media/audio1.wav"/><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slideLayout" Target="../slideLayouts/slideLayout4.xml"/><Relationship Id="rId18" Type="http://schemas.openxmlformats.org/officeDocument/2006/relationships/audio" Target="../media/audio1.wav"/><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hyperlink" Target="https://github.com/iamkrut/MNIST_handwriting_classification" TargetMode="External"/><Relationship Id="rId2" Type="http://schemas.openxmlformats.org/officeDocument/2006/relationships/tags" Target="../tags/tag126.xml"/><Relationship Id="rId16" Type="http://schemas.openxmlformats.org/officeDocument/2006/relationships/image" Target="../media/image10.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audio" Target="../media/audio1.wav"/><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6" Type="http://schemas.openxmlformats.org/officeDocument/2006/relationships/tags" Target="../tags/tag402.xml"/><Relationship Id="rId21" Type="http://schemas.openxmlformats.org/officeDocument/2006/relationships/tags" Target="../tags/tag397.xml"/><Relationship Id="rId42" Type="http://schemas.openxmlformats.org/officeDocument/2006/relationships/tags" Target="../tags/tag418.xml"/><Relationship Id="rId47" Type="http://schemas.openxmlformats.org/officeDocument/2006/relationships/tags" Target="../tags/tag423.xml"/><Relationship Id="rId63" Type="http://schemas.openxmlformats.org/officeDocument/2006/relationships/tags" Target="../tags/tag439.xml"/><Relationship Id="rId68" Type="http://schemas.openxmlformats.org/officeDocument/2006/relationships/tags" Target="../tags/tag444.xml"/><Relationship Id="rId7" Type="http://schemas.openxmlformats.org/officeDocument/2006/relationships/tags" Target="../tags/tag383.xml"/><Relationship Id="rId71" Type="http://schemas.openxmlformats.org/officeDocument/2006/relationships/notesSlide" Target="../notesSlides/notesSlide38.xml"/><Relationship Id="rId2" Type="http://schemas.openxmlformats.org/officeDocument/2006/relationships/tags" Target="../tags/tag378.xml"/><Relationship Id="rId16" Type="http://schemas.openxmlformats.org/officeDocument/2006/relationships/tags" Target="../tags/tag392.xml"/><Relationship Id="rId29" Type="http://schemas.openxmlformats.org/officeDocument/2006/relationships/tags" Target="../tags/tag405.xml"/><Relationship Id="rId11" Type="http://schemas.openxmlformats.org/officeDocument/2006/relationships/tags" Target="../tags/tag387.xml"/><Relationship Id="rId24" Type="http://schemas.openxmlformats.org/officeDocument/2006/relationships/tags" Target="../tags/tag400.xml"/><Relationship Id="rId32" Type="http://schemas.openxmlformats.org/officeDocument/2006/relationships/tags" Target="../tags/tag408.xml"/><Relationship Id="rId37" Type="http://schemas.openxmlformats.org/officeDocument/2006/relationships/tags" Target="../tags/tag413.xml"/><Relationship Id="rId40" Type="http://schemas.openxmlformats.org/officeDocument/2006/relationships/tags" Target="../tags/tag416.xml"/><Relationship Id="rId45" Type="http://schemas.openxmlformats.org/officeDocument/2006/relationships/tags" Target="../tags/tag421.xml"/><Relationship Id="rId53" Type="http://schemas.openxmlformats.org/officeDocument/2006/relationships/tags" Target="../tags/tag429.xml"/><Relationship Id="rId58" Type="http://schemas.openxmlformats.org/officeDocument/2006/relationships/tags" Target="../tags/tag434.xml"/><Relationship Id="rId66" Type="http://schemas.openxmlformats.org/officeDocument/2006/relationships/tags" Target="../tags/tag442.xml"/><Relationship Id="rId5" Type="http://schemas.openxmlformats.org/officeDocument/2006/relationships/tags" Target="../tags/tag381.xml"/><Relationship Id="rId61" Type="http://schemas.openxmlformats.org/officeDocument/2006/relationships/tags" Target="../tags/tag437.xml"/><Relationship Id="rId19" Type="http://schemas.openxmlformats.org/officeDocument/2006/relationships/tags" Target="../tags/tag395.xml"/><Relationship Id="rId14" Type="http://schemas.openxmlformats.org/officeDocument/2006/relationships/tags" Target="../tags/tag390.xml"/><Relationship Id="rId22" Type="http://schemas.openxmlformats.org/officeDocument/2006/relationships/tags" Target="../tags/tag398.xml"/><Relationship Id="rId27" Type="http://schemas.openxmlformats.org/officeDocument/2006/relationships/tags" Target="../tags/tag403.xml"/><Relationship Id="rId30" Type="http://schemas.openxmlformats.org/officeDocument/2006/relationships/tags" Target="../tags/tag406.xml"/><Relationship Id="rId35" Type="http://schemas.openxmlformats.org/officeDocument/2006/relationships/tags" Target="../tags/tag411.xml"/><Relationship Id="rId43" Type="http://schemas.openxmlformats.org/officeDocument/2006/relationships/tags" Target="../tags/tag419.xml"/><Relationship Id="rId48" Type="http://schemas.openxmlformats.org/officeDocument/2006/relationships/tags" Target="../tags/tag424.xml"/><Relationship Id="rId56" Type="http://schemas.openxmlformats.org/officeDocument/2006/relationships/tags" Target="../tags/tag432.xml"/><Relationship Id="rId64" Type="http://schemas.openxmlformats.org/officeDocument/2006/relationships/tags" Target="../tags/tag440.xml"/><Relationship Id="rId69" Type="http://schemas.openxmlformats.org/officeDocument/2006/relationships/tags" Target="../tags/tag445.xml"/><Relationship Id="rId8" Type="http://schemas.openxmlformats.org/officeDocument/2006/relationships/tags" Target="../tags/tag384.xml"/><Relationship Id="rId51" Type="http://schemas.openxmlformats.org/officeDocument/2006/relationships/tags" Target="../tags/tag427.xml"/><Relationship Id="rId3" Type="http://schemas.openxmlformats.org/officeDocument/2006/relationships/tags" Target="../tags/tag379.xml"/><Relationship Id="rId12" Type="http://schemas.openxmlformats.org/officeDocument/2006/relationships/tags" Target="../tags/tag388.xml"/><Relationship Id="rId17" Type="http://schemas.openxmlformats.org/officeDocument/2006/relationships/tags" Target="../tags/tag393.xml"/><Relationship Id="rId25" Type="http://schemas.openxmlformats.org/officeDocument/2006/relationships/tags" Target="../tags/tag401.xml"/><Relationship Id="rId33" Type="http://schemas.openxmlformats.org/officeDocument/2006/relationships/tags" Target="../tags/tag409.xml"/><Relationship Id="rId38" Type="http://schemas.openxmlformats.org/officeDocument/2006/relationships/tags" Target="../tags/tag414.xml"/><Relationship Id="rId46" Type="http://schemas.openxmlformats.org/officeDocument/2006/relationships/tags" Target="../tags/tag422.xml"/><Relationship Id="rId59" Type="http://schemas.openxmlformats.org/officeDocument/2006/relationships/tags" Target="../tags/tag435.xml"/><Relationship Id="rId67" Type="http://schemas.openxmlformats.org/officeDocument/2006/relationships/tags" Target="../tags/tag443.xml"/><Relationship Id="rId20" Type="http://schemas.openxmlformats.org/officeDocument/2006/relationships/tags" Target="../tags/tag396.xml"/><Relationship Id="rId41" Type="http://schemas.openxmlformats.org/officeDocument/2006/relationships/tags" Target="../tags/tag417.xml"/><Relationship Id="rId54" Type="http://schemas.openxmlformats.org/officeDocument/2006/relationships/tags" Target="../tags/tag430.xml"/><Relationship Id="rId62" Type="http://schemas.openxmlformats.org/officeDocument/2006/relationships/tags" Target="../tags/tag438.xml"/><Relationship Id="rId70" Type="http://schemas.openxmlformats.org/officeDocument/2006/relationships/slideLayout" Target="../slideLayouts/slideLayout25.xml"/><Relationship Id="rId1" Type="http://schemas.openxmlformats.org/officeDocument/2006/relationships/tags" Target="../tags/tag377.xml"/><Relationship Id="rId6" Type="http://schemas.openxmlformats.org/officeDocument/2006/relationships/tags" Target="../tags/tag382.xml"/><Relationship Id="rId15" Type="http://schemas.openxmlformats.org/officeDocument/2006/relationships/tags" Target="../tags/tag391.xml"/><Relationship Id="rId23" Type="http://schemas.openxmlformats.org/officeDocument/2006/relationships/tags" Target="../tags/tag399.xml"/><Relationship Id="rId28" Type="http://schemas.openxmlformats.org/officeDocument/2006/relationships/tags" Target="../tags/tag404.xml"/><Relationship Id="rId36" Type="http://schemas.openxmlformats.org/officeDocument/2006/relationships/tags" Target="../tags/tag412.xml"/><Relationship Id="rId49" Type="http://schemas.openxmlformats.org/officeDocument/2006/relationships/tags" Target="../tags/tag425.xml"/><Relationship Id="rId57" Type="http://schemas.openxmlformats.org/officeDocument/2006/relationships/tags" Target="../tags/tag433.xml"/><Relationship Id="rId10" Type="http://schemas.openxmlformats.org/officeDocument/2006/relationships/tags" Target="../tags/tag386.xml"/><Relationship Id="rId31" Type="http://schemas.openxmlformats.org/officeDocument/2006/relationships/tags" Target="../tags/tag407.xml"/><Relationship Id="rId44" Type="http://schemas.openxmlformats.org/officeDocument/2006/relationships/tags" Target="../tags/tag420.xml"/><Relationship Id="rId52" Type="http://schemas.openxmlformats.org/officeDocument/2006/relationships/tags" Target="../tags/tag428.xml"/><Relationship Id="rId60" Type="http://schemas.openxmlformats.org/officeDocument/2006/relationships/tags" Target="../tags/tag436.xml"/><Relationship Id="rId65" Type="http://schemas.openxmlformats.org/officeDocument/2006/relationships/tags" Target="../tags/tag441.xml"/><Relationship Id="rId4" Type="http://schemas.openxmlformats.org/officeDocument/2006/relationships/tags" Target="../tags/tag380.xml"/><Relationship Id="rId9" Type="http://schemas.openxmlformats.org/officeDocument/2006/relationships/tags" Target="../tags/tag385.xml"/><Relationship Id="rId13" Type="http://schemas.openxmlformats.org/officeDocument/2006/relationships/tags" Target="../tags/tag389.xml"/><Relationship Id="rId18" Type="http://schemas.openxmlformats.org/officeDocument/2006/relationships/tags" Target="../tags/tag394.xml"/><Relationship Id="rId39" Type="http://schemas.openxmlformats.org/officeDocument/2006/relationships/tags" Target="../tags/tag415.xml"/><Relationship Id="rId34" Type="http://schemas.openxmlformats.org/officeDocument/2006/relationships/tags" Target="../tags/tag410.xml"/><Relationship Id="rId50" Type="http://schemas.openxmlformats.org/officeDocument/2006/relationships/tags" Target="../tags/tag426.xml"/><Relationship Id="rId55" Type="http://schemas.openxmlformats.org/officeDocument/2006/relationships/tags" Target="../tags/tag431.xml"/></Relationships>
</file>

<file path=ppt/slides/_rels/slide4.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slideLayout" Target="../slideLayouts/slideLayout4.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audio" Target="../media/audio1.wav"/><Relationship Id="rId2" Type="http://schemas.openxmlformats.org/officeDocument/2006/relationships/tags" Target="../tags/tag140.xml"/><Relationship Id="rId16" Type="http://schemas.openxmlformats.org/officeDocument/2006/relationships/image" Target="../media/image11.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audio" Target="../media/audio1.wav"/><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slideLayout" Target="../slideLayouts/slideLayout4.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audio" Target="../media/audio1.wav"/><Relationship Id="rId2" Type="http://schemas.openxmlformats.org/officeDocument/2006/relationships/tags" Target="../tags/tag154.xml"/><Relationship Id="rId16" Type="http://schemas.openxmlformats.org/officeDocument/2006/relationships/image" Target="../media/image12.png"/><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audio" Target="../media/audio1.wav"/><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slideLayout" Target="../slideLayouts/slideLayout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audio" Target="../media/audio1.wav"/><Relationship Id="rId2" Type="http://schemas.openxmlformats.org/officeDocument/2006/relationships/tags" Target="../tags/tag168.xml"/><Relationship Id="rId16" Type="http://schemas.openxmlformats.org/officeDocument/2006/relationships/image" Target="../media/image13.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audio" Target="../media/audio1.wav"/><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slideLayout" Target="../slideLayouts/slideLayout4.xml"/><Relationship Id="rId18" Type="http://schemas.openxmlformats.org/officeDocument/2006/relationships/audio" Target="../media/audio1.wav"/><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image" Target="../media/image15.png"/><Relationship Id="rId2" Type="http://schemas.openxmlformats.org/officeDocument/2006/relationships/tags" Target="../tags/tag182.xml"/><Relationship Id="rId16" Type="http://schemas.openxmlformats.org/officeDocument/2006/relationships/image" Target="../media/image14.pn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audio" Target="../media/audio1.wav"/><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slideLayout" Target="../slideLayouts/slideLayout4.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audio" Target="../media/audio1.wav"/><Relationship Id="rId2" Type="http://schemas.openxmlformats.org/officeDocument/2006/relationships/tags" Target="../tags/tag196.xml"/><Relationship Id="rId16" Type="http://schemas.openxmlformats.org/officeDocument/2006/relationships/image" Target="../media/image16.pn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audio" Target="../media/audio1.wav"/><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slideLayout" Target="../slideLayouts/slideLayout4.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audio" Target="../media/audio1.wav"/><Relationship Id="rId2" Type="http://schemas.openxmlformats.org/officeDocument/2006/relationships/tags" Target="../tags/tag210.xml"/><Relationship Id="rId16" Type="http://schemas.openxmlformats.org/officeDocument/2006/relationships/image" Target="../media/image10.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audio" Target="../media/audio1.wav"/><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42C62-32CA-49EE-B647-1E2BCA1F34C2}"/>
              </a:ext>
            </a:extLst>
          </p:cNvPr>
          <p:cNvPicPr>
            <a:picLocks noChangeAspect="1"/>
          </p:cNvPicPr>
          <p:nvPr>
            <p:custDataLst>
              <p:tags r:id="rId1"/>
            </p:custDataLst>
          </p:nvPr>
        </p:nvPicPr>
        <p:blipFill>
          <a:blip r:embed="rId18"/>
          <a:stretch>
            <a:fillRect/>
          </a:stretch>
        </p:blipFill>
        <p:spPr>
          <a:xfrm>
            <a:off x="-413857" y="-129048"/>
            <a:ext cx="12605857" cy="7137736"/>
          </a:xfrm>
          <a:prstGeom prst="rect">
            <a:avLst/>
          </a:prstGeom>
        </p:spPr>
      </p:pic>
      <p:sp>
        <p:nvSpPr>
          <p:cNvPr id="12" name="Rectangle: Rounded Corners 11">
            <a:extLst>
              <a:ext uri="{FF2B5EF4-FFF2-40B4-BE49-F238E27FC236}">
                <a16:creationId xmlns:a16="http://schemas.microsoft.com/office/drawing/2014/main" id="{8A0F4670-60FA-4BA7-98CE-FD8C240472DA}"/>
              </a:ext>
            </a:extLst>
          </p:cNvPr>
          <p:cNvSpPr/>
          <p:nvPr>
            <p:custDataLst>
              <p:tags r:id="rId2"/>
            </p:custDataLst>
          </p:nvPr>
        </p:nvSpPr>
        <p:spPr>
          <a:xfrm rot="18879548">
            <a:off x="3975805" y="1291527"/>
            <a:ext cx="4003329" cy="3907777"/>
          </a:xfrm>
          <a:prstGeom prst="roundRect">
            <a:avLst/>
          </a:prstGeom>
          <a:solidFill>
            <a:schemeClr val="bg1"/>
          </a:solidFill>
          <a:ln>
            <a:noFill/>
          </a:ln>
          <a:effectLst>
            <a:glow rad="228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5" name="Rectangle: Rounded Corners 14">
            <a:extLst>
              <a:ext uri="{FF2B5EF4-FFF2-40B4-BE49-F238E27FC236}">
                <a16:creationId xmlns:a16="http://schemas.microsoft.com/office/drawing/2014/main" id="{1F38AE61-008D-4F1C-866D-4F025DBE8CAA}"/>
              </a:ext>
            </a:extLst>
          </p:cNvPr>
          <p:cNvSpPr/>
          <p:nvPr>
            <p:custDataLst>
              <p:tags r:id="rId3"/>
            </p:custDataLst>
          </p:nvPr>
        </p:nvSpPr>
        <p:spPr>
          <a:xfrm rot="18879548">
            <a:off x="4097855" y="1430891"/>
            <a:ext cx="3805889" cy="374713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6" name="Rectangle: Rounded Corners 15">
            <a:extLst>
              <a:ext uri="{FF2B5EF4-FFF2-40B4-BE49-F238E27FC236}">
                <a16:creationId xmlns:a16="http://schemas.microsoft.com/office/drawing/2014/main" id="{2A30171E-2413-4E08-BDB1-FA629C075794}"/>
              </a:ext>
            </a:extLst>
          </p:cNvPr>
          <p:cNvSpPr/>
          <p:nvPr>
            <p:custDataLst>
              <p:tags r:id="rId4"/>
            </p:custDataLst>
          </p:nvPr>
        </p:nvSpPr>
        <p:spPr>
          <a:xfrm rot="18879548">
            <a:off x="4211463" y="1568144"/>
            <a:ext cx="3578670" cy="350067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pic>
        <p:nvPicPr>
          <p:cNvPr id="18" name="Picture 17">
            <a:extLst>
              <a:ext uri="{FF2B5EF4-FFF2-40B4-BE49-F238E27FC236}">
                <a16:creationId xmlns:a16="http://schemas.microsoft.com/office/drawing/2014/main" id="{89C50587-69B8-4C06-B6D6-F780B42D8FCE}"/>
              </a:ext>
            </a:extLst>
          </p:cNvPr>
          <p:cNvPicPr>
            <a:picLocks noChangeAspect="1"/>
          </p:cNvPicPr>
          <p:nvPr>
            <p:custDataLst>
              <p:tags r:id="rId5"/>
            </p:custDataLst>
          </p:nvPr>
        </p:nvPicPr>
        <p:blipFill>
          <a:blip r:embed="rId19"/>
          <a:stretch>
            <a:fillRect/>
          </a:stretch>
        </p:blipFill>
        <p:spPr>
          <a:xfrm>
            <a:off x="8075826" y="1560823"/>
            <a:ext cx="1574395" cy="1491313"/>
          </a:xfrm>
          <a:prstGeom prst="rect">
            <a:avLst/>
          </a:prstGeom>
        </p:spPr>
      </p:pic>
      <p:pic>
        <p:nvPicPr>
          <p:cNvPr id="20" name="Picture 19">
            <a:extLst>
              <a:ext uri="{FF2B5EF4-FFF2-40B4-BE49-F238E27FC236}">
                <a16:creationId xmlns:a16="http://schemas.microsoft.com/office/drawing/2014/main" id="{FDD4779D-6D43-4C31-A952-5A721E289C5C}"/>
              </a:ext>
            </a:extLst>
          </p:cNvPr>
          <p:cNvPicPr>
            <a:picLocks noChangeAspect="1"/>
          </p:cNvPicPr>
          <p:nvPr>
            <p:custDataLst>
              <p:tags r:id="rId6"/>
            </p:custDataLst>
          </p:nvPr>
        </p:nvPicPr>
        <p:blipFill>
          <a:blip r:embed="rId20"/>
          <a:stretch>
            <a:fillRect/>
          </a:stretch>
        </p:blipFill>
        <p:spPr>
          <a:xfrm rot="2940247">
            <a:off x="3486323" y="568641"/>
            <a:ext cx="982768" cy="834572"/>
          </a:xfrm>
          <a:prstGeom prst="rect">
            <a:avLst/>
          </a:prstGeom>
        </p:spPr>
      </p:pic>
      <p:pic>
        <p:nvPicPr>
          <p:cNvPr id="22" name="Picture 21">
            <a:extLst>
              <a:ext uri="{FF2B5EF4-FFF2-40B4-BE49-F238E27FC236}">
                <a16:creationId xmlns:a16="http://schemas.microsoft.com/office/drawing/2014/main" id="{C1950F25-B24C-4B74-B4CA-603CE906052F}"/>
              </a:ext>
            </a:extLst>
          </p:cNvPr>
          <p:cNvPicPr>
            <a:picLocks noChangeAspect="1"/>
          </p:cNvPicPr>
          <p:nvPr>
            <p:custDataLst>
              <p:tags r:id="rId7"/>
            </p:custDataLst>
          </p:nvPr>
        </p:nvPicPr>
        <p:blipFill>
          <a:blip r:embed="rId21"/>
          <a:stretch>
            <a:fillRect/>
          </a:stretch>
        </p:blipFill>
        <p:spPr>
          <a:xfrm rot="948125">
            <a:off x="1811435" y="1983259"/>
            <a:ext cx="1566917" cy="1753461"/>
          </a:xfrm>
          <a:prstGeom prst="rect">
            <a:avLst/>
          </a:prstGeom>
        </p:spPr>
      </p:pic>
      <p:pic>
        <p:nvPicPr>
          <p:cNvPr id="24" name="Picture 23">
            <a:extLst>
              <a:ext uri="{FF2B5EF4-FFF2-40B4-BE49-F238E27FC236}">
                <a16:creationId xmlns:a16="http://schemas.microsoft.com/office/drawing/2014/main" id="{27856854-82C4-4B7D-A155-88745ECA15AA}"/>
              </a:ext>
            </a:extLst>
          </p:cNvPr>
          <p:cNvPicPr>
            <a:picLocks noChangeAspect="1"/>
          </p:cNvPicPr>
          <p:nvPr>
            <p:custDataLst>
              <p:tags r:id="rId8"/>
            </p:custDataLst>
          </p:nvPr>
        </p:nvPicPr>
        <p:blipFill>
          <a:blip r:embed="rId22"/>
          <a:stretch>
            <a:fillRect/>
          </a:stretch>
        </p:blipFill>
        <p:spPr>
          <a:xfrm rot="17873566">
            <a:off x="5808880" y="-47937"/>
            <a:ext cx="2270653" cy="1606856"/>
          </a:xfrm>
          <a:prstGeom prst="rect">
            <a:avLst/>
          </a:prstGeom>
        </p:spPr>
      </p:pic>
      <p:pic>
        <p:nvPicPr>
          <p:cNvPr id="34" name="Picture 33">
            <a:extLst>
              <a:ext uri="{FF2B5EF4-FFF2-40B4-BE49-F238E27FC236}">
                <a16:creationId xmlns:a16="http://schemas.microsoft.com/office/drawing/2014/main" id="{10C3D239-54C0-428D-880C-CD1A1659B032}"/>
              </a:ext>
            </a:extLst>
          </p:cNvPr>
          <p:cNvPicPr>
            <a:picLocks noChangeAspect="1"/>
          </p:cNvPicPr>
          <p:nvPr>
            <p:custDataLst>
              <p:tags r:id="rId9"/>
            </p:custDataLst>
          </p:nvPr>
        </p:nvPicPr>
        <p:blipFill>
          <a:blip r:embed="rId20"/>
          <a:stretch>
            <a:fillRect/>
          </a:stretch>
        </p:blipFill>
        <p:spPr>
          <a:xfrm rot="248866">
            <a:off x="4387216" y="5295391"/>
            <a:ext cx="1600424" cy="1359089"/>
          </a:xfrm>
          <a:prstGeom prst="rect">
            <a:avLst/>
          </a:prstGeom>
        </p:spPr>
      </p:pic>
      <p:grpSp>
        <p:nvGrpSpPr>
          <p:cNvPr id="38" name="Group 37">
            <a:extLst>
              <a:ext uri="{FF2B5EF4-FFF2-40B4-BE49-F238E27FC236}">
                <a16:creationId xmlns:a16="http://schemas.microsoft.com/office/drawing/2014/main" id="{2F72C52C-7D07-4E1F-89B8-40B749E0C68E}"/>
              </a:ext>
            </a:extLst>
          </p:cNvPr>
          <p:cNvGrpSpPr/>
          <p:nvPr>
            <p:custDataLst>
              <p:tags r:id="rId10"/>
            </p:custDataLst>
          </p:nvPr>
        </p:nvGrpSpPr>
        <p:grpSpPr>
          <a:xfrm>
            <a:off x="3740622" y="2331825"/>
            <a:ext cx="4788948" cy="2741893"/>
            <a:chOff x="3781723" y="2249106"/>
            <a:chExt cx="4709092" cy="2399663"/>
          </a:xfrm>
        </p:grpSpPr>
        <p:sp>
          <p:nvSpPr>
            <p:cNvPr id="35" name="TextBox 34">
              <a:extLst>
                <a:ext uri="{FF2B5EF4-FFF2-40B4-BE49-F238E27FC236}">
                  <a16:creationId xmlns:a16="http://schemas.microsoft.com/office/drawing/2014/main" id="{67592268-EA78-464C-934B-403C2126E13B}"/>
                </a:ext>
              </a:extLst>
            </p:cNvPr>
            <p:cNvSpPr txBox="1"/>
            <p:nvPr>
              <p:custDataLst>
                <p:tags r:id="rId14"/>
              </p:custDataLst>
            </p:nvPr>
          </p:nvSpPr>
          <p:spPr>
            <a:xfrm>
              <a:off x="3878042" y="2844048"/>
              <a:ext cx="4361389" cy="180472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vi-VN" sz="6400" dirty="0">
                  <a:gradFill>
                    <a:gsLst>
                      <a:gs pos="24000">
                        <a:srgbClr val="0859C5"/>
                      </a:gs>
                      <a:gs pos="91000">
                        <a:srgbClr val="0859C5"/>
                      </a:gs>
                    </a:gsLst>
                    <a:lin ang="16200000" scaled="1"/>
                  </a:gradFill>
                  <a:latin typeface="#9Slide07 IcielSoup of Justice" pitchFamily="2" charset="-93"/>
                </a:rPr>
                <a:t>HUY INIT</a:t>
              </a:r>
            </a:p>
            <a:p>
              <a:pPr algn="ctr"/>
              <a:endParaRPr lang="vi-VN" sz="6400" dirty="0">
                <a:gradFill>
                  <a:gsLst>
                    <a:gs pos="80000">
                      <a:srgbClr val="0859C5"/>
                    </a:gs>
                    <a:gs pos="88000">
                      <a:srgbClr val="0859C5"/>
                    </a:gs>
                  </a:gsLst>
                  <a:lin ang="16200000" scaled="1"/>
                </a:gradFill>
                <a:latin typeface="#9Slide07 IcielSoup of Justice" pitchFamily="2" charset="-93"/>
              </a:endParaRPr>
            </a:p>
          </p:txBody>
        </p:sp>
        <p:sp>
          <p:nvSpPr>
            <p:cNvPr id="37" name="TextBox 36">
              <a:extLst>
                <a:ext uri="{FF2B5EF4-FFF2-40B4-BE49-F238E27FC236}">
                  <a16:creationId xmlns:a16="http://schemas.microsoft.com/office/drawing/2014/main" id="{9870596A-574B-4D88-B29A-B72CA85B222F}"/>
                </a:ext>
              </a:extLst>
            </p:cNvPr>
            <p:cNvSpPr txBox="1"/>
            <p:nvPr>
              <p:custDataLst>
                <p:tags r:id="rId15"/>
              </p:custDataLst>
            </p:nvPr>
          </p:nvSpPr>
          <p:spPr>
            <a:xfrm>
              <a:off x="3781723" y="2249106"/>
              <a:ext cx="4709092" cy="96970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vi-VN" sz="6400">
                  <a:gradFill>
                    <a:gsLst>
                      <a:gs pos="16000">
                        <a:srgbClr val="0859C5"/>
                      </a:gs>
                      <a:gs pos="81633">
                        <a:srgbClr val="BDCDEA"/>
                      </a:gs>
                      <a:gs pos="52000">
                        <a:srgbClr val="0859C5"/>
                      </a:gs>
                    </a:gsLst>
                    <a:lin ang="16200000" scaled="1"/>
                  </a:gradFill>
                  <a:latin typeface="#9Slide07 IcielSoup of Justice" pitchFamily="2" charset="-93"/>
                </a:rPr>
                <a:t>Welcome</a:t>
              </a:r>
              <a:r>
                <a:rPr lang="vi-VN" sz="6400">
                  <a:gradFill>
                    <a:gsLst>
                      <a:gs pos="72000">
                        <a:schemeClr val="bg1"/>
                      </a:gs>
                      <a:gs pos="16000">
                        <a:srgbClr val="0859C5"/>
                      </a:gs>
                      <a:gs pos="57089">
                        <a:srgbClr val="DEE6F5"/>
                      </a:gs>
                      <a:gs pos="41000">
                        <a:srgbClr val="BDCDEA"/>
                      </a:gs>
                      <a:gs pos="80000">
                        <a:schemeClr val="accent4">
                          <a:lumMod val="97000"/>
                          <a:lumOff val="3000"/>
                          <a:alpha val="73000"/>
                        </a:schemeClr>
                      </a:gs>
                      <a:gs pos="88000">
                        <a:schemeClr val="accent4">
                          <a:lumMod val="60000"/>
                          <a:lumOff val="40000"/>
                        </a:schemeClr>
                      </a:gs>
                    </a:gsLst>
                    <a:lin ang="16200000" scaled="1"/>
                  </a:gradFill>
                  <a:latin typeface="#9Slide07 IcielSoup of Justice" pitchFamily="2" charset="-93"/>
                </a:rPr>
                <a:t> </a:t>
              </a:r>
              <a:r>
                <a:rPr lang="vi-VN" sz="6400">
                  <a:gradFill>
                    <a:gsLst>
                      <a:gs pos="57089">
                        <a:srgbClr val="0859C5"/>
                      </a:gs>
                      <a:gs pos="41000">
                        <a:srgbClr val="0859C5"/>
                      </a:gs>
                    </a:gsLst>
                    <a:lin ang="16200000" scaled="1"/>
                  </a:gradFill>
                  <a:latin typeface="#9Slide07 IcielSoup of Justice" pitchFamily="2" charset="-93"/>
                </a:rPr>
                <a:t>to</a:t>
              </a:r>
              <a:endParaRPr lang="vi-VN" sz="6400"/>
            </a:p>
          </p:txBody>
        </p:sp>
      </p:grpSp>
      <p:pic>
        <p:nvPicPr>
          <p:cNvPr id="6" name="Picture 5">
            <a:extLst>
              <a:ext uri="{FF2B5EF4-FFF2-40B4-BE49-F238E27FC236}">
                <a16:creationId xmlns:a16="http://schemas.microsoft.com/office/drawing/2014/main" id="{EE207FDC-1461-4860-9312-CCB57B49FE35}"/>
              </a:ext>
            </a:extLst>
          </p:cNvPr>
          <p:cNvPicPr>
            <a:picLocks noChangeAspect="1"/>
          </p:cNvPicPr>
          <p:nvPr>
            <p:custDataLst>
              <p:tags r:id="rId11"/>
            </p:custDataLst>
          </p:nvPr>
        </p:nvPicPr>
        <p:blipFill>
          <a:blip r:embed="rId20"/>
          <a:stretch>
            <a:fillRect/>
          </a:stretch>
        </p:blipFill>
        <p:spPr>
          <a:xfrm rot="16200000">
            <a:off x="10005459" y="3599535"/>
            <a:ext cx="1046425" cy="888631"/>
          </a:xfrm>
          <a:prstGeom prst="rect">
            <a:avLst/>
          </a:prstGeom>
        </p:spPr>
      </p:pic>
      <p:pic>
        <p:nvPicPr>
          <p:cNvPr id="8" name="Picture 7">
            <a:extLst>
              <a:ext uri="{FF2B5EF4-FFF2-40B4-BE49-F238E27FC236}">
                <a16:creationId xmlns:a16="http://schemas.microsoft.com/office/drawing/2014/main" id="{258F3319-0A75-47F7-A87D-2C32382F057C}"/>
              </a:ext>
            </a:extLst>
          </p:cNvPr>
          <p:cNvPicPr>
            <a:picLocks noChangeAspect="1"/>
          </p:cNvPicPr>
          <p:nvPr>
            <p:custDataLst>
              <p:tags r:id="rId12"/>
            </p:custDataLst>
          </p:nvPr>
        </p:nvPicPr>
        <p:blipFill>
          <a:blip r:embed="rId20"/>
          <a:stretch>
            <a:fillRect/>
          </a:stretch>
        </p:blipFill>
        <p:spPr>
          <a:xfrm rot="18553008">
            <a:off x="1559352" y="5005152"/>
            <a:ext cx="769163" cy="653177"/>
          </a:xfrm>
          <a:prstGeom prst="rect">
            <a:avLst/>
          </a:prstGeom>
        </p:spPr>
      </p:pic>
      <p:pic>
        <p:nvPicPr>
          <p:cNvPr id="3" name="Picture 2">
            <a:extLst>
              <a:ext uri="{FF2B5EF4-FFF2-40B4-BE49-F238E27FC236}">
                <a16:creationId xmlns:a16="http://schemas.microsoft.com/office/drawing/2014/main" id="{D8BBFD23-FF82-4EC4-9AEE-BB2C9863259A}"/>
              </a:ext>
            </a:extLst>
          </p:cNvPr>
          <p:cNvPicPr>
            <a:picLocks noChangeAspect="1"/>
          </p:cNvPicPr>
          <p:nvPr>
            <p:custDataLst>
              <p:tags r:id="rId13"/>
            </p:custDataLst>
          </p:nvPr>
        </p:nvPicPr>
        <p:blipFill>
          <a:blip r:embed="rId23"/>
          <a:stretch>
            <a:fillRect/>
          </a:stretch>
        </p:blipFill>
        <p:spPr>
          <a:xfrm>
            <a:off x="7394418" y="3934571"/>
            <a:ext cx="1729851" cy="2395943"/>
          </a:xfrm>
          <a:prstGeom prst="rect">
            <a:avLst/>
          </a:prstGeom>
        </p:spPr>
      </p:pic>
    </p:spTree>
    <p:extLst>
      <p:ext uri="{BB962C8B-B14F-4D97-AF65-F5344CB8AC3E}">
        <p14:creationId xmlns:p14="http://schemas.microsoft.com/office/powerpoint/2010/main" val="42227700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8" presetClass="emph" presetSubtype="0" autoRev="1" fill="hold" nodeType="withEffect">
                                  <p:stCondLst>
                                    <p:cond delay="0"/>
                                  </p:stCondLst>
                                  <p:childTnLst>
                                    <p:animRot by="2400000">
                                      <p:cBhvr>
                                        <p:cTn id="6" dur="4950" fill="hold"/>
                                        <p:tgtEl>
                                          <p:spTgt spid="24"/>
                                        </p:tgtEl>
                                        <p:attrNameLst>
                                          <p:attrName>r</p:attrName>
                                        </p:attrNameLst>
                                      </p:cBhvr>
                                    </p:animRot>
                                  </p:childTnLst>
                                </p:cTn>
                              </p:par>
                              <p:par>
                                <p:cTn id="7" presetID="8" presetClass="emph" presetSubtype="0" repeatCount="indefinite" autoRev="1" fill="hold" nodeType="withEffect">
                                  <p:stCondLst>
                                    <p:cond delay="300"/>
                                  </p:stCondLst>
                                  <p:childTnLst>
                                    <p:animRot by="2400000">
                                      <p:cBhvr>
                                        <p:cTn id="8" dur="4300" fill="hold"/>
                                        <p:tgtEl>
                                          <p:spTgt spid="18"/>
                                        </p:tgtEl>
                                        <p:attrNameLst>
                                          <p:attrName>r</p:attrName>
                                        </p:attrNameLst>
                                      </p:cBhvr>
                                    </p:animRot>
                                  </p:childTnLst>
                                </p:cTn>
                              </p:par>
                              <p:par>
                                <p:cTn id="9" presetID="8" presetClass="emph" presetSubtype="0" repeatCount="indefinite" autoRev="1" fill="hold" nodeType="withEffect">
                                  <p:stCondLst>
                                    <p:cond delay="100"/>
                                  </p:stCondLst>
                                  <p:childTnLst>
                                    <p:animRot by="2400000">
                                      <p:cBhvr>
                                        <p:cTn id="10" dur="1925" fill="hold"/>
                                        <p:tgtEl>
                                          <p:spTgt spid="34"/>
                                        </p:tgtEl>
                                        <p:attrNameLst>
                                          <p:attrName>r</p:attrName>
                                        </p:attrNameLst>
                                      </p:cBhvr>
                                    </p:animRot>
                                  </p:childTnLst>
                                </p:cTn>
                              </p:par>
                              <p:par>
                                <p:cTn id="11" presetID="8" presetClass="emph" presetSubtype="0" autoRev="1" fill="hold" nodeType="withEffect">
                                  <p:stCondLst>
                                    <p:cond delay="500"/>
                                  </p:stCondLst>
                                  <p:childTnLst>
                                    <p:animRot by="2400000">
                                      <p:cBhvr>
                                        <p:cTn id="12" dur="6850" fill="hold"/>
                                        <p:tgtEl>
                                          <p:spTgt spid="22"/>
                                        </p:tgtEl>
                                        <p:attrNameLst>
                                          <p:attrName>r</p:attrName>
                                        </p:attrNameLst>
                                      </p:cBhvr>
                                    </p:animRot>
                                  </p:childTnLst>
                                </p:cTn>
                              </p:par>
                              <p:par>
                                <p:cTn id="13" presetID="8" presetClass="emph" presetSubtype="0" autoRev="1" fill="hold" nodeType="withEffect">
                                  <p:stCondLst>
                                    <p:cond delay="700"/>
                                  </p:stCondLst>
                                  <p:childTnLst>
                                    <p:animRot by="2400000">
                                      <p:cBhvr>
                                        <p:cTn id="14" dur="6825" fill="hold"/>
                                        <p:tgtEl>
                                          <p:spTgt spid="20"/>
                                        </p:tgtEl>
                                        <p:attrNameLst>
                                          <p:attrName>r</p:attrName>
                                        </p:attrNameLst>
                                      </p:cBhvr>
                                    </p:animRot>
                                  </p:childTnLst>
                                </p:cTn>
                              </p:par>
                              <p:par>
                                <p:cTn id="15" presetID="6" presetClass="emph" presetSubtype="0" repeatCount="indefinite" autoRev="1" fill="hold" nodeType="withEffect">
                                  <p:stCondLst>
                                    <p:cond delay="0"/>
                                  </p:stCondLst>
                                  <p:childTnLst>
                                    <p:animScale>
                                      <p:cBhvr>
                                        <p:cTn id="16" dur="2350" fill="hold"/>
                                        <p:tgtEl>
                                          <p:spTgt spid="5"/>
                                        </p:tgtEl>
                                      </p:cBhvr>
                                      <p:by x="120000" y="120000"/>
                                    </p:animScale>
                                  </p:childTnLst>
                                </p:cTn>
                              </p:par>
                              <p:par>
                                <p:cTn id="17" presetID="8" presetClass="emph" presetSubtype="0" repeatCount="indefinite" autoRev="1" fill="hold" nodeType="withEffect">
                                  <p:stCondLst>
                                    <p:cond delay="0"/>
                                  </p:stCondLst>
                                  <p:childTnLst>
                                    <p:animRot by="2400000">
                                      <p:cBhvr>
                                        <p:cTn id="18" dur="4300" fill="hold"/>
                                        <p:tgtEl>
                                          <p:spTgt spid="3"/>
                                        </p:tgtEl>
                                        <p:attrNameLst>
                                          <p:attrName>r</p:attrName>
                                        </p:attrNameLst>
                                      </p:cBhvr>
                                    </p:animRot>
                                  </p:childTnLst>
                                </p:cTn>
                              </p:par>
                              <p:par>
                                <p:cTn id="19" presetID="6" presetClass="emph" presetSubtype="0" repeatCount="indefinite" autoRev="1" fill="hold" grpId="0" nodeType="withEffect">
                                  <p:stCondLst>
                                    <p:cond delay="200"/>
                                  </p:stCondLst>
                                  <p:childTnLst>
                                    <p:animScale>
                                      <p:cBhvr>
                                        <p:cTn id="20" dur="2350" fill="hold"/>
                                        <p:tgtEl>
                                          <p:spTgt spid="16"/>
                                        </p:tgtEl>
                                      </p:cBhvr>
                                      <p:by x="120000" y="120000"/>
                                    </p:animScale>
                                  </p:childTnLst>
                                </p:cTn>
                              </p:par>
                              <p:par>
                                <p:cTn id="21" presetID="6" presetClass="emph" presetSubtype="0" repeatCount="indefinite" autoRev="1" fill="hold" grpId="0" nodeType="withEffect">
                                  <p:stCondLst>
                                    <p:cond delay="600"/>
                                  </p:stCondLst>
                                  <p:childTnLst>
                                    <p:animScale>
                                      <p:cBhvr>
                                        <p:cTn id="22" dur="2350" fill="hold"/>
                                        <p:tgtEl>
                                          <p:spTgt spid="15"/>
                                        </p:tgtEl>
                                      </p:cBhvr>
                                      <p:by x="120000" y="120000"/>
                                    </p:animScale>
                                  </p:childTnLst>
                                </p:cTn>
                              </p:par>
                              <p:par>
                                <p:cTn id="23" presetID="6" presetClass="emph" presetSubtype="0" repeatCount="indefinite" autoRev="1" fill="hold" grpId="0" nodeType="withEffect">
                                  <p:stCondLst>
                                    <p:cond delay="2700"/>
                                  </p:stCondLst>
                                  <p:childTnLst>
                                    <p:animScale>
                                      <p:cBhvr>
                                        <p:cTn id="24" dur="2350" fill="hold"/>
                                        <p:tgtEl>
                                          <p:spTgt spid="12"/>
                                        </p:tgtEl>
                                      </p:cBhvr>
                                      <p:by x="120000" y="120000"/>
                                    </p:animScale>
                                  </p:childTnLst>
                                </p:cTn>
                              </p:par>
                              <p:par>
                                <p:cTn id="25" presetID="32" presetClass="emph" presetSubtype="0" fill="hold" nodeType="withEffect">
                                  <p:stCondLst>
                                    <p:cond delay="0"/>
                                  </p:stCondLst>
                                  <p:childTnLst>
                                    <p:animRot by="120000">
                                      <p:cBhvr>
                                        <p:cTn id="26" dur="270" fill="hold">
                                          <p:stCondLst>
                                            <p:cond delay="0"/>
                                          </p:stCondLst>
                                        </p:cTn>
                                        <p:tgtEl>
                                          <p:spTgt spid="38"/>
                                        </p:tgtEl>
                                        <p:attrNameLst>
                                          <p:attrName>r</p:attrName>
                                        </p:attrNameLst>
                                      </p:cBhvr>
                                    </p:animRot>
                                    <p:animRot by="-240000">
                                      <p:cBhvr>
                                        <p:cTn id="27" dur="540" fill="hold">
                                          <p:stCondLst>
                                            <p:cond delay="540"/>
                                          </p:stCondLst>
                                        </p:cTn>
                                        <p:tgtEl>
                                          <p:spTgt spid="38"/>
                                        </p:tgtEl>
                                        <p:attrNameLst>
                                          <p:attrName>r</p:attrName>
                                        </p:attrNameLst>
                                      </p:cBhvr>
                                    </p:animRot>
                                    <p:animRot by="240000">
                                      <p:cBhvr>
                                        <p:cTn id="28" dur="540" fill="hold">
                                          <p:stCondLst>
                                            <p:cond delay="1080"/>
                                          </p:stCondLst>
                                        </p:cTn>
                                        <p:tgtEl>
                                          <p:spTgt spid="38"/>
                                        </p:tgtEl>
                                        <p:attrNameLst>
                                          <p:attrName>r</p:attrName>
                                        </p:attrNameLst>
                                      </p:cBhvr>
                                    </p:animRot>
                                    <p:animRot by="-240000">
                                      <p:cBhvr>
                                        <p:cTn id="29" dur="540" fill="hold">
                                          <p:stCondLst>
                                            <p:cond delay="1620"/>
                                          </p:stCondLst>
                                        </p:cTn>
                                        <p:tgtEl>
                                          <p:spTgt spid="38"/>
                                        </p:tgtEl>
                                        <p:attrNameLst>
                                          <p:attrName>r</p:attrName>
                                        </p:attrNameLst>
                                      </p:cBhvr>
                                    </p:animRot>
                                    <p:animRot by="120000">
                                      <p:cBhvr>
                                        <p:cTn id="30" dur="540" fill="hold">
                                          <p:stCondLst>
                                            <p:cond delay="2160"/>
                                          </p:stCondLst>
                                        </p:cTn>
                                        <p:tgtEl>
                                          <p:spTgt spid="38"/>
                                        </p:tgtEl>
                                        <p:attrNameLst>
                                          <p:attrName>r</p:attrName>
                                        </p:attrNameLst>
                                      </p:cBhvr>
                                    </p:animRot>
                                  </p:childTnLst>
                                </p:cTn>
                              </p:par>
                              <p:par>
                                <p:cTn id="31" presetID="8" presetClass="emph" presetSubtype="0" autoRev="1" fill="hold" nodeType="withEffect">
                                  <p:stCondLst>
                                    <p:cond delay="700"/>
                                  </p:stCondLst>
                                  <p:childTnLst>
                                    <p:animRot by="2400000">
                                      <p:cBhvr>
                                        <p:cTn id="32" dur="6825" fill="hold"/>
                                        <p:tgtEl>
                                          <p:spTgt spid="8"/>
                                        </p:tgtEl>
                                        <p:attrNameLst>
                                          <p:attrName>r</p:attrName>
                                        </p:attrNameLst>
                                      </p:cBhvr>
                                    </p:animRot>
                                  </p:childTnLst>
                                </p:cTn>
                              </p:par>
                              <p:par>
                                <p:cTn id="33" presetID="8" presetClass="emph" presetSubtype="0" autoRev="1" fill="hold" nodeType="withEffect">
                                  <p:stCondLst>
                                    <p:cond delay="700"/>
                                  </p:stCondLst>
                                  <p:childTnLst>
                                    <p:animRot by="2400000">
                                      <p:cBhvr>
                                        <p:cTn id="34" dur="6825"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10</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545638EC-7D75-EF31-2FF3-AB115379A2D9}"/>
              </a:ext>
            </a:extLst>
          </p:cNvPr>
          <p:cNvSpPr txBox="1"/>
          <p:nvPr/>
        </p:nvSpPr>
        <p:spPr>
          <a:xfrm>
            <a:off x="573911" y="1260021"/>
            <a:ext cx="2987903" cy="1015663"/>
          </a:xfrm>
          <a:prstGeom prst="rect">
            <a:avLst/>
          </a:prstGeom>
          <a:noFill/>
        </p:spPr>
        <p:txBody>
          <a:bodyPr wrap="square">
            <a:spAutoFit/>
          </a:bodyPr>
          <a:lstStyle/>
          <a:p>
            <a:pPr algn="l"/>
            <a:r>
              <a:rPr lang="vi-VN" sz="2400" b="1" i="0" dirty="0">
                <a:solidFill>
                  <a:srgbClr val="292929"/>
                </a:solidFill>
                <a:effectLst/>
                <a:latin typeface="sohne"/>
              </a:rPr>
              <a:t>Xác định mô hình</a:t>
            </a:r>
          </a:p>
          <a:p>
            <a:br>
              <a:rPr lang="vi-VN" dirty="0"/>
            </a:br>
            <a:endParaRPr lang="vi-VN" dirty="0"/>
          </a:p>
        </p:txBody>
      </p:sp>
      <p:pic>
        <p:nvPicPr>
          <p:cNvPr id="4" name="Picture 3">
            <a:extLst>
              <a:ext uri="{FF2B5EF4-FFF2-40B4-BE49-F238E27FC236}">
                <a16:creationId xmlns:a16="http://schemas.microsoft.com/office/drawing/2014/main" id="{189F8DF1-7F75-A484-4FBD-A1D141B357B8}"/>
              </a:ext>
            </a:extLst>
          </p:cNvPr>
          <p:cNvPicPr>
            <a:picLocks noChangeAspect="1"/>
          </p:cNvPicPr>
          <p:nvPr/>
        </p:nvPicPr>
        <p:blipFill>
          <a:blip r:embed="rId16"/>
          <a:stretch>
            <a:fillRect/>
          </a:stretch>
        </p:blipFill>
        <p:spPr>
          <a:xfrm>
            <a:off x="669244" y="1172727"/>
            <a:ext cx="9571549" cy="5334462"/>
          </a:xfrm>
          <a:prstGeom prst="rect">
            <a:avLst/>
          </a:prstGeom>
        </p:spPr>
      </p:pic>
    </p:spTree>
    <p:extLst>
      <p:ext uri="{BB962C8B-B14F-4D97-AF65-F5344CB8AC3E}">
        <p14:creationId xmlns:p14="http://schemas.microsoft.com/office/powerpoint/2010/main" val="157984276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11</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545638EC-7D75-EF31-2FF3-AB115379A2D9}"/>
              </a:ext>
            </a:extLst>
          </p:cNvPr>
          <p:cNvSpPr txBox="1"/>
          <p:nvPr/>
        </p:nvSpPr>
        <p:spPr>
          <a:xfrm>
            <a:off x="573911" y="1260021"/>
            <a:ext cx="2987903" cy="1015663"/>
          </a:xfrm>
          <a:prstGeom prst="rect">
            <a:avLst/>
          </a:prstGeom>
          <a:noFill/>
        </p:spPr>
        <p:txBody>
          <a:bodyPr wrap="square">
            <a:spAutoFit/>
          </a:bodyPr>
          <a:lstStyle/>
          <a:p>
            <a:pPr algn="l"/>
            <a:r>
              <a:rPr lang="vi-VN" sz="2400" b="1" i="0" dirty="0">
                <a:solidFill>
                  <a:srgbClr val="292929"/>
                </a:solidFill>
                <a:effectLst/>
                <a:latin typeface="sohne"/>
              </a:rPr>
              <a:t>Xác định mô hình</a:t>
            </a:r>
          </a:p>
          <a:p>
            <a:br>
              <a:rPr lang="vi-VN" dirty="0"/>
            </a:br>
            <a:endParaRPr lang="vi-VN" dirty="0"/>
          </a:p>
        </p:txBody>
      </p:sp>
      <p:pic>
        <p:nvPicPr>
          <p:cNvPr id="2" name="Picture 1">
            <a:extLst>
              <a:ext uri="{FF2B5EF4-FFF2-40B4-BE49-F238E27FC236}">
                <a16:creationId xmlns:a16="http://schemas.microsoft.com/office/drawing/2014/main" id="{B79E619B-11BA-60A7-601B-1B7EA1898238}"/>
              </a:ext>
            </a:extLst>
          </p:cNvPr>
          <p:cNvPicPr>
            <a:picLocks noChangeAspect="1"/>
          </p:cNvPicPr>
          <p:nvPr/>
        </p:nvPicPr>
        <p:blipFill>
          <a:blip r:embed="rId16"/>
          <a:stretch>
            <a:fillRect/>
          </a:stretch>
        </p:blipFill>
        <p:spPr>
          <a:xfrm>
            <a:off x="1210871" y="1865014"/>
            <a:ext cx="10184492" cy="4440972"/>
          </a:xfrm>
          <a:prstGeom prst="rect">
            <a:avLst/>
          </a:prstGeom>
        </p:spPr>
      </p:pic>
    </p:spTree>
    <p:extLst>
      <p:ext uri="{BB962C8B-B14F-4D97-AF65-F5344CB8AC3E}">
        <p14:creationId xmlns:p14="http://schemas.microsoft.com/office/powerpoint/2010/main" val="2700861484"/>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12</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545638EC-7D75-EF31-2FF3-AB115379A2D9}"/>
              </a:ext>
            </a:extLst>
          </p:cNvPr>
          <p:cNvSpPr txBox="1"/>
          <p:nvPr/>
        </p:nvSpPr>
        <p:spPr>
          <a:xfrm>
            <a:off x="573911" y="1260021"/>
            <a:ext cx="2987903" cy="1015663"/>
          </a:xfrm>
          <a:prstGeom prst="rect">
            <a:avLst/>
          </a:prstGeom>
          <a:noFill/>
        </p:spPr>
        <p:txBody>
          <a:bodyPr wrap="square">
            <a:spAutoFit/>
          </a:bodyPr>
          <a:lstStyle/>
          <a:p>
            <a:pPr algn="l"/>
            <a:r>
              <a:rPr lang="vi-VN" sz="2400" b="1" i="0" dirty="0">
                <a:solidFill>
                  <a:srgbClr val="292929"/>
                </a:solidFill>
                <a:effectLst/>
                <a:latin typeface="sohne"/>
              </a:rPr>
              <a:t>Xác định mô hình</a:t>
            </a:r>
          </a:p>
          <a:p>
            <a:br>
              <a:rPr lang="vi-VN" dirty="0"/>
            </a:br>
            <a:endParaRPr lang="vi-VN" dirty="0"/>
          </a:p>
        </p:txBody>
      </p:sp>
      <p:pic>
        <p:nvPicPr>
          <p:cNvPr id="4" name="Picture 3">
            <a:extLst>
              <a:ext uri="{FF2B5EF4-FFF2-40B4-BE49-F238E27FC236}">
                <a16:creationId xmlns:a16="http://schemas.microsoft.com/office/drawing/2014/main" id="{189F8DF1-7F75-A484-4FBD-A1D141B357B8}"/>
              </a:ext>
            </a:extLst>
          </p:cNvPr>
          <p:cNvPicPr>
            <a:picLocks noChangeAspect="1"/>
          </p:cNvPicPr>
          <p:nvPr/>
        </p:nvPicPr>
        <p:blipFill>
          <a:blip r:embed="rId16"/>
          <a:stretch>
            <a:fillRect/>
          </a:stretch>
        </p:blipFill>
        <p:spPr>
          <a:xfrm>
            <a:off x="669244" y="1172727"/>
            <a:ext cx="9571549" cy="5334462"/>
          </a:xfrm>
          <a:prstGeom prst="rect">
            <a:avLst/>
          </a:prstGeom>
        </p:spPr>
      </p:pic>
    </p:spTree>
    <p:extLst>
      <p:ext uri="{BB962C8B-B14F-4D97-AF65-F5344CB8AC3E}">
        <p14:creationId xmlns:p14="http://schemas.microsoft.com/office/powerpoint/2010/main" val="2588872636"/>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13</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CF438F4C-CDF1-7E1D-A3B1-332486C5B7D8}"/>
              </a:ext>
            </a:extLst>
          </p:cNvPr>
          <p:cNvSpPr txBox="1"/>
          <p:nvPr/>
        </p:nvSpPr>
        <p:spPr>
          <a:xfrm>
            <a:off x="442973" y="982513"/>
            <a:ext cx="6151418" cy="954107"/>
          </a:xfrm>
          <a:prstGeom prst="rect">
            <a:avLst/>
          </a:prstGeom>
          <a:noFill/>
        </p:spPr>
        <p:txBody>
          <a:bodyPr wrap="square">
            <a:spAutoFit/>
          </a:bodyPr>
          <a:lstStyle/>
          <a:p>
            <a:pPr algn="l"/>
            <a:r>
              <a:rPr lang="vi-VN" sz="2800" b="1" i="0" dirty="0">
                <a:solidFill>
                  <a:srgbClr val="292929"/>
                </a:solidFill>
                <a:effectLst/>
                <a:latin typeface="sohne"/>
              </a:rPr>
              <a:t>Xác định đối tượng mô hình, chức năng mất mát và trình tối ưu hóa</a:t>
            </a:r>
            <a:endParaRPr lang="vi-VN" sz="2800" dirty="0"/>
          </a:p>
        </p:txBody>
      </p:sp>
      <p:pic>
        <p:nvPicPr>
          <p:cNvPr id="12" name="Picture 11">
            <a:extLst>
              <a:ext uri="{FF2B5EF4-FFF2-40B4-BE49-F238E27FC236}">
                <a16:creationId xmlns:a16="http://schemas.microsoft.com/office/drawing/2014/main" id="{6CEC28AD-6878-434B-4242-87D35EB9659F}"/>
              </a:ext>
            </a:extLst>
          </p:cNvPr>
          <p:cNvPicPr>
            <a:picLocks noChangeAspect="1"/>
          </p:cNvPicPr>
          <p:nvPr/>
        </p:nvPicPr>
        <p:blipFill>
          <a:blip r:embed="rId16"/>
          <a:stretch>
            <a:fillRect/>
          </a:stretch>
        </p:blipFill>
        <p:spPr>
          <a:xfrm>
            <a:off x="894628" y="2268837"/>
            <a:ext cx="8764528" cy="1868746"/>
          </a:xfrm>
          <a:prstGeom prst="rect">
            <a:avLst/>
          </a:prstGeom>
        </p:spPr>
      </p:pic>
    </p:spTree>
    <p:extLst>
      <p:ext uri="{BB962C8B-B14F-4D97-AF65-F5344CB8AC3E}">
        <p14:creationId xmlns:p14="http://schemas.microsoft.com/office/powerpoint/2010/main" val="1130219279"/>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14</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EFDA3B4C-13D9-6D8B-912A-3CD03747E24F}"/>
              </a:ext>
            </a:extLst>
          </p:cNvPr>
          <p:cNvSpPr txBox="1"/>
          <p:nvPr/>
        </p:nvSpPr>
        <p:spPr>
          <a:xfrm>
            <a:off x="762496" y="1434432"/>
            <a:ext cx="6151418" cy="1200329"/>
          </a:xfrm>
          <a:prstGeom prst="rect">
            <a:avLst/>
          </a:prstGeom>
          <a:noFill/>
        </p:spPr>
        <p:txBody>
          <a:bodyPr wrap="square">
            <a:spAutoFit/>
          </a:bodyPr>
          <a:lstStyle/>
          <a:p>
            <a:pPr algn="l"/>
            <a:r>
              <a:rPr lang="vi-VN" sz="2400" b="1" i="0" dirty="0">
                <a:solidFill>
                  <a:srgbClr val="292929"/>
                </a:solidFill>
                <a:effectLst/>
                <a:latin typeface="sohne"/>
              </a:rPr>
              <a:t>Đào tạo và xác nhận</a:t>
            </a:r>
          </a:p>
          <a:p>
            <a:br>
              <a:rPr lang="vi-VN" sz="2400" dirty="0">
                <a:effectLst/>
              </a:rPr>
            </a:br>
            <a:endParaRPr lang="vi-VN" sz="2400" dirty="0"/>
          </a:p>
        </p:txBody>
      </p:sp>
      <p:pic>
        <p:nvPicPr>
          <p:cNvPr id="12" name="Picture 11">
            <a:extLst>
              <a:ext uri="{FF2B5EF4-FFF2-40B4-BE49-F238E27FC236}">
                <a16:creationId xmlns:a16="http://schemas.microsoft.com/office/drawing/2014/main" id="{A079B599-C412-5C52-35F2-09438BD3A7A8}"/>
              </a:ext>
            </a:extLst>
          </p:cNvPr>
          <p:cNvPicPr>
            <a:picLocks noChangeAspect="1"/>
          </p:cNvPicPr>
          <p:nvPr/>
        </p:nvPicPr>
        <p:blipFill>
          <a:blip r:embed="rId16"/>
          <a:stretch>
            <a:fillRect/>
          </a:stretch>
        </p:blipFill>
        <p:spPr>
          <a:xfrm>
            <a:off x="2033871" y="2754495"/>
            <a:ext cx="3055885" cy="1539373"/>
          </a:xfrm>
          <a:prstGeom prst="rect">
            <a:avLst/>
          </a:prstGeom>
        </p:spPr>
      </p:pic>
    </p:spTree>
    <p:extLst>
      <p:ext uri="{BB962C8B-B14F-4D97-AF65-F5344CB8AC3E}">
        <p14:creationId xmlns:p14="http://schemas.microsoft.com/office/powerpoint/2010/main" val="179951094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15</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EFDA3B4C-13D9-6D8B-912A-3CD03747E24F}"/>
              </a:ext>
            </a:extLst>
          </p:cNvPr>
          <p:cNvSpPr txBox="1"/>
          <p:nvPr/>
        </p:nvSpPr>
        <p:spPr>
          <a:xfrm>
            <a:off x="762496" y="1434432"/>
            <a:ext cx="6151418" cy="1200329"/>
          </a:xfrm>
          <a:prstGeom prst="rect">
            <a:avLst/>
          </a:prstGeom>
          <a:noFill/>
        </p:spPr>
        <p:txBody>
          <a:bodyPr wrap="square">
            <a:spAutoFit/>
          </a:bodyPr>
          <a:lstStyle/>
          <a:p>
            <a:pPr algn="l"/>
            <a:r>
              <a:rPr lang="vi-VN" sz="2400" b="1" i="0" dirty="0">
                <a:solidFill>
                  <a:srgbClr val="292929"/>
                </a:solidFill>
                <a:effectLst/>
                <a:latin typeface="sohne"/>
              </a:rPr>
              <a:t>Đào tạo và xác nhận</a:t>
            </a:r>
          </a:p>
          <a:p>
            <a:br>
              <a:rPr lang="vi-VN" sz="2400" dirty="0">
                <a:effectLst/>
              </a:rPr>
            </a:br>
            <a:endParaRPr lang="vi-VN" sz="2400" dirty="0"/>
          </a:p>
        </p:txBody>
      </p:sp>
      <p:pic>
        <p:nvPicPr>
          <p:cNvPr id="26" name="Picture 25">
            <a:extLst>
              <a:ext uri="{FF2B5EF4-FFF2-40B4-BE49-F238E27FC236}">
                <a16:creationId xmlns:a16="http://schemas.microsoft.com/office/drawing/2014/main" id="{D21DC9DA-4429-018B-33E3-D4317A43144B}"/>
              </a:ext>
            </a:extLst>
          </p:cNvPr>
          <p:cNvPicPr>
            <a:picLocks noChangeAspect="1"/>
          </p:cNvPicPr>
          <p:nvPr/>
        </p:nvPicPr>
        <p:blipFill>
          <a:blip r:embed="rId16"/>
          <a:stretch>
            <a:fillRect/>
          </a:stretch>
        </p:blipFill>
        <p:spPr>
          <a:xfrm>
            <a:off x="3448318" y="1172727"/>
            <a:ext cx="6210838" cy="4915326"/>
          </a:xfrm>
          <a:prstGeom prst="rect">
            <a:avLst/>
          </a:prstGeom>
        </p:spPr>
      </p:pic>
    </p:spTree>
    <p:extLst>
      <p:ext uri="{BB962C8B-B14F-4D97-AF65-F5344CB8AC3E}">
        <p14:creationId xmlns:p14="http://schemas.microsoft.com/office/powerpoint/2010/main" val="290169693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16</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EFDA3B4C-13D9-6D8B-912A-3CD03747E24F}"/>
              </a:ext>
            </a:extLst>
          </p:cNvPr>
          <p:cNvSpPr txBox="1"/>
          <p:nvPr/>
        </p:nvSpPr>
        <p:spPr>
          <a:xfrm>
            <a:off x="762496" y="1434432"/>
            <a:ext cx="6151418" cy="1200329"/>
          </a:xfrm>
          <a:prstGeom prst="rect">
            <a:avLst/>
          </a:prstGeom>
          <a:noFill/>
        </p:spPr>
        <p:txBody>
          <a:bodyPr wrap="square">
            <a:spAutoFit/>
          </a:bodyPr>
          <a:lstStyle/>
          <a:p>
            <a:pPr algn="l"/>
            <a:r>
              <a:rPr lang="vi-VN" sz="2400" b="1" i="0" dirty="0">
                <a:solidFill>
                  <a:srgbClr val="292929"/>
                </a:solidFill>
                <a:effectLst/>
                <a:latin typeface="sohne"/>
              </a:rPr>
              <a:t>Đào tạo và xác nhận</a:t>
            </a:r>
          </a:p>
          <a:p>
            <a:br>
              <a:rPr lang="vi-VN" sz="2400" dirty="0">
                <a:effectLst/>
              </a:rPr>
            </a:br>
            <a:endParaRPr lang="vi-VN" sz="2400" dirty="0"/>
          </a:p>
        </p:txBody>
      </p:sp>
      <p:pic>
        <p:nvPicPr>
          <p:cNvPr id="4" name="Picture 3">
            <a:extLst>
              <a:ext uri="{FF2B5EF4-FFF2-40B4-BE49-F238E27FC236}">
                <a16:creationId xmlns:a16="http://schemas.microsoft.com/office/drawing/2014/main" id="{93838C4D-D76C-82BB-0ABF-D53C4EEEF593}"/>
              </a:ext>
            </a:extLst>
          </p:cNvPr>
          <p:cNvPicPr>
            <a:picLocks noChangeAspect="1"/>
          </p:cNvPicPr>
          <p:nvPr/>
        </p:nvPicPr>
        <p:blipFill>
          <a:blip r:embed="rId16"/>
          <a:stretch>
            <a:fillRect/>
          </a:stretch>
        </p:blipFill>
        <p:spPr>
          <a:xfrm>
            <a:off x="319428" y="1100669"/>
            <a:ext cx="11872572" cy="5324864"/>
          </a:xfrm>
          <a:prstGeom prst="rect">
            <a:avLst/>
          </a:prstGeom>
        </p:spPr>
      </p:pic>
    </p:spTree>
    <p:extLst>
      <p:ext uri="{BB962C8B-B14F-4D97-AF65-F5344CB8AC3E}">
        <p14:creationId xmlns:p14="http://schemas.microsoft.com/office/powerpoint/2010/main" val="1811522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17</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pic>
        <p:nvPicPr>
          <p:cNvPr id="8194" name="Picture 2">
            <a:extLst>
              <a:ext uri="{FF2B5EF4-FFF2-40B4-BE49-F238E27FC236}">
                <a16:creationId xmlns:a16="http://schemas.microsoft.com/office/drawing/2014/main" id="{60A6F8FF-A5BB-59F4-467D-14FAECC48A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544" y="943558"/>
            <a:ext cx="11172825"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0810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18</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FB4FE0DC-7749-446A-27AA-2273D8EA4DE2}"/>
              </a:ext>
            </a:extLst>
          </p:cNvPr>
          <p:cNvSpPr txBox="1"/>
          <p:nvPr/>
        </p:nvSpPr>
        <p:spPr>
          <a:xfrm>
            <a:off x="676171" y="1614987"/>
            <a:ext cx="6151418" cy="923330"/>
          </a:xfrm>
          <a:prstGeom prst="rect">
            <a:avLst/>
          </a:prstGeom>
          <a:noFill/>
        </p:spPr>
        <p:txBody>
          <a:bodyPr wrap="square">
            <a:spAutoFit/>
          </a:bodyPr>
          <a:lstStyle/>
          <a:p>
            <a:pPr algn="l"/>
            <a:r>
              <a:rPr lang="vi-VN" b="1" i="0" dirty="0">
                <a:solidFill>
                  <a:srgbClr val="292929"/>
                </a:solidFill>
                <a:effectLst/>
                <a:latin typeface="sohne"/>
              </a:rPr>
              <a:t>Kiểm tra và hình dung kết quả</a:t>
            </a:r>
          </a:p>
          <a:p>
            <a:br>
              <a:rPr lang="vi-VN" dirty="0">
                <a:effectLst/>
              </a:rPr>
            </a:br>
            <a:endParaRPr lang="vi-VN" dirty="0"/>
          </a:p>
        </p:txBody>
      </p:sp>
      <p:pic>
        <p:nvPicPr>
          <p:cNvPr id="12" name="Picture 11">
            <a:extLst>
              <a:ext uri="{FF2B5EF4-FFF2-40B4-BE49-F238E27FC236}">
                <a16:creationId xmlns:a16="http://schemas.microsoft.com/office/drawing/2014/main" id="{502F9EF7-AC4F-E91F-A5F3-8FD4290890D9}"/>
              </a:ext>
            </a:extLst>
          </p:cNvPr>
          <p:cNvPicPr>
            <a:picLocks noChangeAspect="1"/>
          </p:cNvPicPr>
          <p:nvPr/>
        </p:nvPicPr>
        <p:blipFill>
          <a:blip r:embed="rId16"/>
          <a:stretch>
            <a:fillRect/>
          </a:stretch>
        </p:blipFill>
        <p:spPr>
          <a:xfrm>
            <a:off x="3828911" y="1277863"/>
            <a:ext cx="6058425" cy="4808637"/>
          </a:xfrm>
          <a:prstGeom prst="rect">
            <a:avLst/>
          </a:prstGeom>
        </p:spPr>
      </p:pic>
    </p:spTree>
    <p:extLst>
      <p:ext uri="{BB962C8B-B14F-4D97-AF65-F5344CB8AC3E}">
        <p14:creationId xmlns:p14="http://schemas.microsoft.com/office/powerpoint/2010/main" val="397669684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19</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pic>
        <p:nvPicPr>
          <p:cNvPr id="3" name="Picture 2">
            <a:extLst>
              <a:ext uri="{FF2B5EF4-FFF2-40B4-BE49-F238E27FC236}">
                <a16:creationId xmlns:a16="http://schemas.microsoft.com/office/drawing/2014/main" id="{A4436D5A-9E30-CF41-900D-59ABEA5D1411}"/>
              </a:ext>
            </a:extLst>
          </p:cNvPr>
          <p:cNvPicPr>
            <a:picLocks noChangeAspect="1"/>
          </p:cNvPicPr>
          <p:nvPr/>
        </p:nvPicPr>
        <p:blipFill>
          <a:blip r:embed="rId16"/>
          <a:stretch>
            <a:fillRect/>
          </a:stretch>
        </p:blipFill>
        <p:spPr>
          <a:xfrm>
            <a:off x="1869702" y="1400034"/>
            <a:ext cx="7719729" cy="4359018"/>
          </a:xfrm>
          <a:prstGeom prst="rect">
            <a:avLst/>
          </a:prstGeom>
        </p:spPr>
      </p:pic>
    </p:spTree>
    <p:extLst>
      <p:ext uri="{BB962C8B-B14F-4D97-AF65-F5344CB8AC3E}">
        <p14:creationId xmlns:p14="http://schemas.microsoft.com/office/powerpoint/2010/main" val="2081456261"/>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custDataLst>
              <p:tags r:id="rId1"/>
            </p:custDataLst>
          </p:nvPr>
        </p:nvSpPr>
        <p:spPr/>
        <p:txBody>
          <a:bodyPr/>
          <a:lstStyle/>
          <a:p>
            <a:endParaRPr lang="en-US"/>
          </a:p>
        </p:txBody>
      </p:sp>
      <p:sp>
        <p:nvSpPr>
          <p:cNvPr id="11" name="Subtitle 10"/>
          <p:cNvSpPr>
            <a:spLocks noGrp="1"/>
          </p:cNvSpPr>
          <p:nvPr>
            <p:ph type="subTitle" idx="1"/>
            <p:custDataLst>
              <p:tags r:id="rId2"/>
            </p:custDataLst>
          </p:nvPr>
        </p:nvSpPr>
        <p:spPr/>
        <p:txBody>
          <a:bodyPr/>
          <a:lstStyle/>
          <a:p>
            <a:endParaRPr lang="en-US"/>
          </a:p>
        </p:txBody>
      </p:sp>
      <p:pic>
        <p:nvPicPr>
          <p:cNvPr id="3074" name="Picture 2" descr="Hình nền Powerpoint đơn giản màu xanh đẹp nhất"/>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50800" y="0"/>
            <a:ext cx="12141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p:cNvSpPr txBox="1"/>
          <p:nvPr>
            <p:custDataLst>
              <p:tags r:id="rId4"/>
            </p:custDataLst>
          </p:nvPr>
        </p:nvSpPr>
        <p:spPr>
          <a:xfrm>
            <a:off x="2923391" y="1193800"/>
            <a:ext cx="6299200" cy="3048000"/>
          </a:xfrm>
          <a:prstGeom prst="rect">
            <a:avLst/>
          </a:prstGeom>
        </p:spPr>
        <p:txBody>
          <a:bodyPr vert="horz" lIns="121917" tIns="60958" rIns="121917" bIns="60958" rtlCol="0" anchor="ctr">
            <a:no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sz="9600">
              <a:solidFill>
                <a:srgbClr val="FFFF00"/>
              </a:solidFill>
              <a:latin typeface=".VnAristoteH" pitchFamily="34" charset="0"/>
            </a:endParaRPr>
          </a:p>
        </p:txBody>
      </p:sp>
      <p:grpSp>
        <p:nvGrpSpPr>
          <p:cNvPr id="7" name="Google Shape;669;p39"/>
          <p:cNvGrpSpPr/>
          <p:nvPr>
            <p:custDataLst>
              <p:tags r:id="rId5"/>
            </p:custDataLst>
          </p:nvPr>
        </p:nvGrpSpPr>
        <p:grpSpPr>
          <a:xfrm>
            <a:off x="808285" y="669809"/>
            <a:ext cx="1075937" cy="1047989"/>
            <a:chOff x="5926225" y="921350"/>
            <a:chExt cx="517800" cy="504350"/>
          </a:xfrm>
        </p:grpSpPr>
        <p:sp>
          <p:nvSpPr>
            <p:cNvPr id="8" name="Google Shape;670;p39"/>
            <p:cNvSpPr/>
            <p:nvPr>
              <p:custDataLst>
                <p:tags r:id="rId6"/>
              </p:custDataLst>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671;p39"/>
            <p:cNvSpPr/>
            <p:nvPr>
              <p:custDataLst>
                <p:tags r:id="rId7"/>
              </p:custDataLst>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2" name="TextBox 11">
            <a:extLst>
              <a:ext uri="{FF2B5EF4-FFF2-40B4-BE49-F238E27FC236}">
                <a16:creationId xmlns:a16="http://schemas.microsoft.com/office/drawing/2014/main" id="{7E04EABA-90B5-44BB-946D-C276E71845A7}"/>
              </a:ext>
            </a:extLst>
          </p:cNvPr>
          <p:cNvSpPr txBox="1"/>
          <p:nvPr/>
        </p:nvSpPr>
        <p:spPr>
          <a:xfrm>
            <a:off x="6186616" y="3798332"/>
            <a:ext cx="3756454" cy="461665"/>
          </a:xfrm>
          <a:prstGeom prst="rect">
            <a:avLst/>
          </a:prstGeom>
          <a:noFill/>
        </p:spPr>
        <p:txBody>
          <a:bodyPr wrap="square" rtlCol="0">
            <a:spAutoFit/>
          </a:bodyPr>
          <a:lstStyle/>
          <a:p>
            <a:r>
              <a:rPr lang="en-US" sz="2400" i="1" dirty="0">
                <a:solidFill>
                  <a:srgbClr val="FC0C2E"/>
                </a:solidFill>
                <a:latin typeface="Impact" panose="020B0806030902050204" pitchFamily="34" charset="0"/>
              </a:rPr>
              <a:t>YOUR  SUB-TEXT GOES HERE</a:t>
            </a:r>
            <a:endParaRPr lang="en-IN" sz="2400" i="1" dirty="0">
              <a:solidFill>
                <a:srgbClr val="FC0C2E"/>
              </a:solidFill>
              <a:latin typeface="Impact" panose="020B0806030902050204" pitchFamily="34" charset="0"/>
            </a:endParaRPr>
          </a:p>
        </p:txBody>
      </p:sp>
      <p:sp>
        <p:nvSpPr>
          <p:cNvPr id="14" name="TextBox 13">
            <a:extLst>
              <a:ext uri="{FF2B5EF4-FFF2-40B4-BE49-F238E27FC236}">
                <a16:creationId xmlns:a16="http://schemas.microsoft.com/office/drawing/2014/main" id="{2BD0857B-1EC5-4402-A7C8-6F0E628F5DB3}"/>
              </a:ext>
            </a:extLst>
          </p:cNvPr>
          <p:cNvSpPr txBox="1"/>
          <p:nvPr/>
        </p:nvSpPr>
        <p:spPr>
          <a:xfrm>
            <a:off x="2055340" y="2828835"/>
            <a:ext cx="9341709" cy="1446550"/>
          </a:xfrm>
          <a:prstGeom prst="rect">
            <a:avLst/>
          </a:prstGeom>
          <a:noFill/>
        </p:spPr>
        <p:txBody>
          <a:bodyPr wrap="square" rtlCol="0">
            <a:spAutoFit/>
          </a:bodyPr>
          <a:lstStyle/>
          <a:p>
            <a:r>
              <a:rPr lang="vi-VN" sz="4400" b="1" dirty="0">
                <a:highlight>
                  <a:srgbClr val="FFFF00"/>
                </a:highlight>
              </a:rPr>
              <a:t>Phân loại chữ số viết tay MNIST sử dụng (CNN - PYTORCH)</a:t>
            </a:r>
          </a:p>
        </p:txBody>
      </p:sp>
      <p:cxnSp>
        <p:nvCxnSpPr>
          <p:cNvPr id="15" name="Straight Connector 14">
            <a:extLst>
              <a:ext uri="{FF2B5EF4-FFF2-40B4-BE49-F238E27FC236}">
                <a16:creationId xmlns:a16="http://schemas.microsoft.com/office/drawing/2014/main" id="{21D48262-967D-472B-991C-2578DA6DAC6E}"/>
              </a:ext>
            </a:extLst>
          </p:cNvPr>
          <p:cNvCxnSpPr>
            <a:cxnSpLocks/>
          </p:cNvCxnSpPr>
          <p:nvPr/>
        </p:nvCxnSpPr>
        <p:spPr>
          <a:xfrm flipH="1">
            <a:off x="2236573" y="2828835"/>
            <a:ext cx="7900086"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1F01BC-6388-4A00-A3A3-219247967A77}"/>
              </a:ext>
            </a:extLst>
          </p:cNvPr>
          <p:cNvCxnSpPr>
            <a:cxnSpLocks/>
          </p:cNvCxnSpPr>
          <p:nvPr/>
        </p:nvCxnSpPr>
        <p:spPr>
          <a:xfrm flipH="1">
            <a:off x="1524000" y="4284092"/>
            <a:ext cx="4386649"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F1ADF-2D77-4711-861A-C4FC0A80C9F3}"/>
              </a:ext>
            </a:extLst>
          </p:cNvPr>
          <p:cNvCxnSpPr>
            <a:cxnSpLocks/>
          </p:cNvCxnSpPr>
          <p:nvPr/>
        </p:nvCxnSpPr>
        <p:spPr>
          <a:xfrm flipH="1">
            <a:off x="1709351" y="2828835"/>
            <a:ext cx="527222" cy="1200329"/>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6A0FD3-8A97-EE08-77FF-0DA1F6E94169}"/>
              </a:ext>
            </a:extLst>
          </p:cNvPr>
          <p:cNvSpPr txBox="1"/>
          <p:nvPr/>
        </p:nvSpPr>
        <p:spPr>
          <a:xfrm>
            <a:off x="2072012" y="738664"/>
            <a:ext cx="6096000" cy="923330"/>
          </a:xfrm>
          <a:prstGeom prst="rect">
            <a:avLst/>
          </a:prstGeom>
          <a:noFill/>
        </p:spPr>
        <p:txBody>
          <a:bodyPr wrap="square">
            <a:spAutoFit/>
          </a:bodyPr>
          <a:lstStyle/>
          <a:p>
            <a:r>
              <a:rPr lang="vi-VN" dirty="0"/>
              <a:t>https://towardsdatascience.com/mnist-handwritten-digits-classification-using-a-convolutional-neural-network-cnn-af5fafbc35e9</a:t>
            </a:r>
          </a:p>
        </p:txBody>
      </p:sp>
      <p:sp>
        <p:nvSpPr>
          <p:cNvPr id="19" name="TextBox 18">
            <a:extLst>
              <a:ext uri="{FF2B5EF4-FFF2-40B4-BE49-F238E27FC236}">
                <a16:creationId xmlns:a16="http://schemas.microsoft.com/office/drawing/2014/main" id="{23B9AFDE-CECE-9D45-E212-0D3992649ECC}"/>
              </a:ext>
            </a:extLst>
          </p:cNvPr>
          <p:cNvSpPr txBox="1"/>
          <p:nvPr/>
        </p:nvSpPr>
        <p:spPr>
          <a:xfrm>
            <a:off x="4386649" y="4858434"/>
            <a:ext cx="6096000" cy="923330"/>
          </a:xfrm>
          <a:prstGeom prst="rect">
            <a:avLst/>
          </a:prstGeom>
          <a:noFill/>
        </p:spPr>
        <p:txBody>
          <a:bodyPr wrap="square">
            <a:spAutoFit/>
          </a:bodyPr>
          <a:lstStyle/>
          <a:p>
            <a:r>
              <a:rPr lang="vi-VN" dirty="0"/>
              <a:t>https://medium.com/@nutanbhogendrasharma/pytorch-convolutional-neural-network-with-mnist-dataset-4e8a4265e118</a:t>
            </a:r>
          </a:p>
        </p:txBody>
      </p:sp>
      <p:sp>
        <p:nvSpPr>
          <p:cNvPr id="21" name="TextBox 20">
            <a:extLst>
              <a:ext uri="{FF2B5EF4-FFF2-40B4-BE49-F238E27FC236}">
                <a16:creationId xmlns:a16="http://schemas.microsoft.com/office/drawing/2014/main" id="{FFC4981E-84F5-FDD7-5B4C-9E7DF864AFD7}"/>
              </a:ext>
            </a:extLst>
          </p:cNvPr>
          <p:cNvSpPr txBox="1"/>
          <p:nvPr/>
        </p:nvSpPr>
        <p:spPr>
          <a:xfrm>
            <a:off x="5064702" y="1845816"/>
            <a:ext cx="6099462" cy="923330"/>
          </a:xfrm>
          <a:prstGeom prst="rect">
            <a:avLst/>
          </a:prstGeom>
          <a:noFill/>
        </p:spPr>
        <p:txBody>
          <a:bodyPr wrap="square">
            <a:spAutoFit/>
          </a:bodyPr>
          <a:lstStyle/>
          <a:p>
            <a:r>
              <a:rPr lang="vi-VN" dirty="0"/>
              <a:t>https://towardsdatascience.com/convolution-neural-networks-a-beginners-guide-implementing-a-mnist-hand-written-digit-8aa60330d022</a:t>
            </a:r>
          </a:p>
        </p:txBody>
      </p:sp>
    </p:spTree>
    <p:extLst>
      <p:ext uri="{BB962C8B-B14F-4D97-AF65-F5344CB8AC3E}">
        <p14:creationId xmlns:p14="http://schemas.microsoft.com/office/powerpoint/2010/main" val="429377528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0"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5" presetClass="entr" presetSubtype="0" fill="hold" grpId="0"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250"/>
                                        <p:tgtEl>
                                          <p:spTgt spid="15"/>
                                        </p:tgtEl>
                                      </p:cBhvr>
                                    </p:animEffect>
                                  </p:childTnLst>
                                </p:cTn>
                              </p:par>
                            </p:childTnLst>
                          </p:cTn>
                        </p:par>
                        <p:par>
                          <p:cTn id="15" fill="hold">
                            <p:stCondLst>
                              <p:cond delay="25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25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250"/>
                                        <p:tgtEl>
                                          <p:spTgt spid="16"/>
                                        </p:tgtEl>
                                      </p:cBhvr>
                                    </p:animEffect>
                                  </p:childTnLst>
                                </p:cTn>
                              </p:par>
                            </p:childTnLst>
                          </p:cTn>
                        </p:par>
                        <p:par>
                          <p:cTn id="23" fill="hold">
                            <p:stCondLst>
                              <p:cond delay="750"/>
                            </p:stCondLst>
                            <p:childTnLst>
                              <p:par>
                                <p:cTn id="24" presetID="2" presetClass="entr" presetSubtype="2" accel="100000"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1250"/>
                            </p:stCondLst>
                            <p:childTnLst>
                              <p:par>
                                <p:cTn id="29" presetID="2" presetClass="entr" presetSubtype="8" decel="10000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accel="100000"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0-ppt_w/2"/>
                                          </p:val>
                                        </p:tav>
                                      </p:tavLst>
                                    </p:anim>
                                    <p:anim calcmode="lin" valueType="num">
                                      <p:cBhvr additive="base">
                                        <p:cTn id="37" dur="500"/>
                                        <p:tgtEl>
                                          <p:spTgt spid="12"/>
                                        </p:tgtEl>
                                        <p:attrNameLst>
                                          <p:attrName>ppt_y</p:attrName>
                                        </p:attrNameLst>
                                      </p:cBhvr>
                                      <p:tavLst>
                                        <p:tav tm="0">
                                          <p:val>
                                            <p:strVal val="ppt_y"/>
                                          </p:val>
                                        </p:tav>
                                        <p:tav tm="100000">
                                          <p:val>
                                            <p:strVal val="ppt_y"/>
                                          </p:val>
                                        </p:tav>
                                      </p:tavLst>
                                    </p:anim>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2" presetClass="exit" presetSubtype="2" accel="100000" fill="hold" grpId="1" nodeType="after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1+ppt_w/2"/>
                                          </p:val>
                                        </p:tav>
                                      </p:tavLst>
                                    </p:anim>
                                    <p:anim calcmode="lin" valueType="num">
                                      <p:cBhvr additive="base">
                                        <p:cTn id="42" dur="500"/>
                                        <p:tgtEl>
                                          <p:spTgt spid="14"/>
                                        </p:tgtEl>
                                        <p:attrNameLst>
                                          <p:attrName>ppt_y</p:attrName>
                                        </p:attrNameLst>
                                      </p:cBhvr>
                                      <p:tavLst>
                                        <p:tav tm="0">
                                          <p:val>
                                            <p:strVal val="ppt_y"/>
                                          </p:val>
                                        </p:tav>
                                        <p:tav tm="100000">
                                          <p:val>
                                            <p:strVal val="ppt_y"/>
                                          </p:val>
                                        </p:tav>
                                      </p:tavLst>
                                    </p:anim>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1000"/>
                            </p:stCondLst>
                            <p:childTnLst>
                              <p:par>
                                <p:cTn id="45" presetID="22" presetClass="exit" presetSubtype="2" fill="hold" nodeType="afterEffect">
                                  <p:stCondLst>
                                    <p:cond delay="0"/>
                                  </p:stCondLst>
                                  <p:childTnLst>
                                    <p:animEffect transition="out" filter="wipe(right)">
                                      <p:cBhvr>
                                        <p:cTn id="46" dur="250"/>
                                        <p:tgtEl>
                                          <p:spTgt spid="16"/>
                                        </p:tgtEl>
                                      </p:cBhvr>
                                    </p:animEffect>
                                    <p:set>
                                      <p:cBhvr>
                                        <p:cTn id="47" dur="1" fill="hold">
                                          <p:stCondLst>
                                            <p:cond delay="249"/>
                                          </p:stCondLst>
                                        </p:cTn>
                                        <p:tgtEl>
                                          <p:spTgt spid="16"/>
                                        </p:tgtEl>
                                        <p:attrNameLst>
                                          <p:attrName>style.visibility</p:attrName>
                                        </p:attrNameLst>
                                      </p:cBhvr>
                                      <p:to>
                                        <p:strVal val="hidden"/>
                                      </p:to>
                                    </p:set>
                                  </p:childTnLst>
                                </p:cTn>
                              </p:par>
                            </p:childTnLst>
                          </p:cTn>
                        </p:par>
                        <p:par>
                          <p:cTn id="48" fill="hold">
                            <p:stCondLst>
                              <p:cond delay="1250"/>
                            </p:stCondLst>
                            <p:childTnLst>
                              <p:par>
                                <p:cTn id="49" presetID="22" presetClass="exit" presetSubtype="4" fill="hold" nodeType="afterEffect">
                                  <p:stCondLst>
                                    <p:cond delay="0"/>
                                  </p:stCondLst>
                                  <p:childTnLst>
                                    <p:animEffect transition="out" filter="wipe(down)">
                                      <p:cBhvr>
                                        <p:cTn id="50" dur="250"/>
                                        <p:tgtEl>
                                          <p:spTgt spid="17"/>
                                        </p:tgtEl>
                                      </p:cBhvr>
                                    </p:animEffect>
                                    <p:set>
                                      <p:cBhvr>
                                        <p:cTn id="51" dur="1" fill="hold">
                                          <p:stCondLst>
                                            <p:cond delay="249"/>
                                          </p:stCondLst>
                                        </p:cTn>
                                        <p:tgtEl>
                                          <p:spTgt spid="17"/>
                                        </p:tgtEl>
                                        <p:attrNameLst>
                                          <p:attrName>style.visibility</p:attrName>
                                        </p:attrNameLst>
                                      </p:cBhvr>
                                      <p:to>
                                        <p:strVal val="hidden"/>
                                      </p:to>
                                    </p:set>
                                  </p:childTnLst>
                                </p:cTn>
                              </p:par>
                            </p:childTnLst>
                          </p:cTn>
                        </p:par>
                        <p:par>
                          <p:cTn id="52" fill="hold">
                            <p:stCondLst>
                              <p:cond delay="1500"/>
                            </p:stCondLst>
                            <p:childTnLst>
                              <p:par>
                                <p:cTn id="53" presetID="22" presetClass="exit" presetSubtype="8" fill="hold" nodeType="afterEffect">
                                  <p:stCondLst>
                                    <p:cond delay="0"/>
                                  </p:stCondLst>
                                  <p:childTnLst>
                                    <p:animEffect transition="out" filter="wipe(left)">
                                      <p:cBhvr>
                                        <p:cTn id="54" dur="250"/>
                                        <p:tgtEl>
                                          <p:spTgt spid="15"/>
                                        </p:tgtEl>
                                      </p:cBhvr>
                                    </p:animEffect>
                                    <p:set>
                                      <p:cBhvr>
                                        <p:cTn id="5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2" grpId="1"/>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20</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Tree>
    <p:extLst>
      <p:ext uri="{BB962C8B-B14F-4D97-AF65-F5344CB8AC3E}">
        <p14:creationId xmlns:p14="http://schemas.microsoft.com/office/powerpoint/2010/main" val="344393090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6"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B2032DC-7097-E7A1-FAAC-633697B59EEA}"/>
              </a:ext>
            </a:extLst>
          </p:cNvPr>
          <p:cNvSpPr>
            <a:spLocks noGrp="1"/>
          </p:cNvSpPr>
          <p:nvPr>
            <p:ph type="title"/>
          </p:nvPr>
        </p:nvSpPr>
        <p:spPr>
          <a:xfrm>
            <a:off x="609600" y="274639"/>
            <a:ext cx="10972800" cy="1143000"/>
          </a:xfrm>
        </p:spPr>
        <p:txBody>
          <a:bodyPr/>
          <a:lstStyle/>
          <a:p>
            <a:endParaRPr lang="en-US"/>
          </a:p>
        </p:txBody>
      </p:sp>
      <p:pic>
        <p:nvPicPr>
          <p:cNvPr id="1028" name="Picture 4" descr="Pytorch là gì? Hướng dẫn sử dụng Pytorch giải các bài toán về AI">
            <a:extLst>
              <a:ext uri="{FF2B5EF4-FFF2-40B4-BE49-F238E27FC236}">
                <a16:creationId xmlns:a16="http://schemas.microsoft.com/office/drawing/2014/main" id="{86729D6C-4F71-DB6D-C7A7-0669A2D3C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3400"/>
            <a:ext cx="8458200" cy="512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90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49D9B6E6-6EC2-C412-866B-89B2CA621865}"/>
              </a:ext>
            </a:extLst>
          </p:cNvPr>
          <p:cNvSpPr>
            <a:spLocks noGrp="1"/>
          </p:cNvSpPr>
          <p:nvPr>
            <p:ph type="title"/>
          </p:nvPr>
        </p:nvSpPr>
        <p:spPr>
          <a:xfrm>
            <a:off x="2389718" y="4800600"/>
            <a:ext cx="7315200" cy="566739"/>
          </a:xfrm>
        </p:spPr>
        <p:txBody>
          <a:bodyPr/>
          <a:lstStyle/>
          <a:p>
            <a:endParaRPr lang="en-US"/>
          </a:p>
        </p:txBody>
      </p:sp>
      <p:pic>
        <p:nvPicPr>
          <p:cNvPr id="2050" name="Picture 2" descr="How to run PyTorch with GPU and CUDA 9.2 support on Google Colab | DLology">
            <a:extLst>
              <a:ext uri="{FF2B5EF4-FFF2-40B4-BE49-F238E27FC236}">
                <a16:creationId xmlns:a16="http://schemas.microsoft.com/office/drawing/2014/main" id="{E51EB199-B25B-013D-F129-9B8412DB27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9718" y="647595"/>
            <a:ext cx="7315200" cy="4045160"/>
          </a:xfrm>
          <a:prstGeom prst="rect">
            <a:avLst/>
          </a:prstGeom>
          <a:solidFill>
            <a:srgbClr val="FFFFFF"/>
          </a:solidFill>
        </p:spPr>
      </p:pic>
      <p:sp>
        <p:nvSpPr>
          <p:cNvPr id="2057" name="Text Placeholder 3">
            <a:extLst>
              <a:ext uri="{FF2B5EF4-FFF2-40B4-BE49-F238E27FC236}">
                <a16:creationId xmlns:a16="http://schemas.microsoft.com/office/drawing/2014/main" id="{B8123895-30AA-D64A-0CFF-209850EE731F}"/>
              </a:ext>
            </a:extLst>
          </p:cNvPr>
          <p:cNvSpPr>
            <a:spLocks noGrp="1"/>
          </p:cNvSpPr>
          <p:nvPr>
            <p:ph type="body" sz="half" idx="2"/>
          </p:nvPr>
        </p:nvSpPr>
        <p:spPr>
          <a:xfrm>
            <a:off x="2389718" y="5367338"/>
            <a:ext cx="7315200" cy="804863"/>
          </a:xfrm>
        </p:spPr>
        <p:txBody>
          <a:bodyPr/>
          <a:lstStyle/>
          <a:p>
            <a:endParaRPr lang="en-US"/>
          </a:p>
        </p:txBody>
      </p:sp>
    </p:spTree>
    <p:extLst>
      <p:ext uri="{BB962C8B-B14F-4D97-AF65-F5344CB8AC3E}">
        <p14:creationId xmlns:p14="http://schemas.microsoft.com/office/powerpoint/2010/main" val="28923433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0EB4C234-DC90-C97F-A735-3FA6FFF95715}"/>
              </a:ext>
            </a:extLst>
          </p:cNvPr>
          <p:cNvSpPr>
            <a:spLocks noGrp="1"/>
          </p:cNvSpPr>
          <p:nvPr>
            <p:ph type="title"/>
          </p:nvPr>
        </p:nvSpPr>
        <p:spPr>
          <a:xfrm>
            <a:off x="609601" y="273049"/>
            <a:ext cx="4011084" cy="1162051"/>
          </a:xfrm>
        </p:spPr>
        <p:txBody>
          <a:bodyPr>
            <a:normAutofit fontScale="90000"/>
          </a:bodyPr>
          <a:lstStyle/>
          <a:p>
            <a:r>
              <a:rPr lang="vi-VN" b="1" i="0" dirty="0">
                <a:solidFill>
                  <a:srgbClr val="444444"/>
                </a:solidFill>
                <a:effectLst/>
                <a:latin typeface="inherit"/>
              </a:rPr>
              <a:t>Tensor trong Pytorch</a:t>
            </a:r>
            <a:br>
              <a:rPr lang="vi-VN" b="1" i="0" dirty="0">
                <a:solidFill>
                  <a:srgbClr val="444444"/>
                </a:solidFill>
                <a:effectLst/>
                <a:latin typeface="Roboto" panose="02000000000000000000" pitchFamily="2" charset="0"/>
              </a:rPr>
            </a:br>
            <a:br>
              <a:rPr lang="vi-VN" dirty="0"/>
            </a:br>
            <a:endParaRPr lang="en-US" dirty="0"/>
          </a:p>
        </p:txBody>
      </p:sp>
      <p:pic>
        <p:nvPicPr>
          <p:cNvPr id="3074" name="Picture 2" descr="Working with PyTorch Tensors – Towards AI">
            <a:extLst>
              <a:ext uri="{FF2B5EF4-FFF2-40B4-BE49-F238E27FC236}">
                <a16:creationId xmlns:a16="http://schemas.microsoft.com/office/drawing/2014/main" id="{F09A98DD-AAC4-AAFC-5236-C2ABB94D31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0685" y="747394"/>
            <a:ext cx="6815667" cy="5105171"/>
          </a:xfrm>
          <a:prstGeom prst="rect">
            <a:avLst/>
          </a:prstGeom>
          <a:solidFill>
            <a:srgbClr val="FFFFFF"/>
          </a:solidFill>
        </p:spPr>
      </p:pic>
      <p:sp>
        <p:nvSpPr>
          <p:cNvPr id="3081" name="Text Placeholder 3">
            <a:extLst>
              <a:ext uri="{FF2B5EF4-FFF2-40B4-BE49-F238E27FC236}">
                <a16:creationId xmlns:a16="http://schemas.microsoft.com/office/drawing/2014/main" id="{077DA976-7CF0-DECB-19AC-212C864FF531}"/>
              </a:ext>
            </a:extLst>
          </p:cNvPr>
          <p:cNvSpPr>
            <a:spLocks noGrp="1"/>
          </p:cNvSpPr>
          <p:nvPr>
            <p:ph type="body" sz="half" idx="2"/>
          </p:nvPr>
        </p:nvSpPr>
        <p:spPr>
          <a:xfrm>
            <a:off x="609601" y="1435102"/>
            <a:ext cx="4011084" cy="4691062"/>
          </a:xfrm>
        </p:spPr>
        <p:txBody>
          <a:bodyPr/>
          <a:lstStyle/>
          <a:p>
            <a:endParaRPr lang="en-US" dirty="0"/>
          </a:p>
        </p:txBody>
      </p:sp>
    </p:spTree>
    <p:extLst>
      <p:ext uri="{BB962C8B-B14F-4D97-AF65-F5344CB8AC3E}">
        <p14:creationId xmlns:p14="http://schemas.microsoft.com/office/powerpoint/2010/main" val="17394025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A54B3876-8539-E16B-383E-C9FFB77A2F1A}"/>
              </a:ext>
            </a:extLst>
          </p:cNvPr>
          <p:cNvSpPr>
            <a:spLocks noGrp="1"/>
          </p:cNvSpPr>
          <p:nvPr>
            <p:ph type="title"/>
          </p:nvPr>
        </p:nvSpPr>
        <p:spPr>
          <a:xfrm>
            <a:off x="609600" y="274639"/>
            <a:ext cx="10972800" cy="1143000"/>
          </a:xfrm>
        </p:spPr>
        <p:txBody>
          <a:bodyPr>
            <a:normAutofit fontScale="90000"/>
          </a:bodyPr>
          <a:lstStyle/>
          <a:p>
            <a:r>
              <a:rPr lang="vi-VN" b="1" dirty="0">
                <a:solidFill>
                  <a:srgbClr val="555555"/>
                </a:solidFill>
                <a:latin typeface="inherit"/>
              </a:rPr>
              <a:t>Create Tensor</a:t>
            </a:r>
            <a:br>
              <a:rPr lang="vi-VN" dirty="0">
                <a:solidFill>
                  <a:srgbClr val="555555"/>
                </a:solidFill>
                <a:latin typeface="Roboto" panose="02000000000000000000" pitchFamily="2" charset="0"/>
              </a:rPr>
            </a:br>
            <a:endParaRPr lang="en-US" dirty="0"/>
          </a:p>
        </p:txBody>
      </p:sp>
      <p:pic>
        <p:nvPicPr>
          <p:cNvPr id="4098" name="Picture 2" descr="Một số cú pháp đơn giản tạo ra Tensor">
            <a:extLst>
              <a:ext uri="{FF2B5EF4-FFF2-40B4-BE49-F238E27FC236}">
                <a16:creationId xmlns:a16="http://schemas.microsoft.com/office/drawing/2014/main" id="{0F791B31-EBA5-7ACD-C32F-94B2528660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 y="2820767"/>
            <a:ext cx="10972800" cy="2084832"/>
          </a:xfrm>
          <a:prstGeom prst="rect">
            <a:avLst/>
          </a:prstGeom>
          <a:solidFill>
            <a:srgbClr val="FFFFFF"/>
          </a:solidFill>
        </p:spPr>
      </p:pic>
    </p:spTree>
    <p:extLst>
      <p:ext uri="{BB962C8B-B14F-4D97-AF65-F5344CB8AC3E}">
        <p14:creationId xmlns:p14="http://schemas.microsoft.com/office/powerpoint/2010/main" val="4095207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F67F76BD-319A-1755-9673-FC2BA5D4657C}"/>
              </a:ext>
            </a:extLst>
          </p:cNvPr>
          <p:cNvSpPr>
            <a:spLocks noGrp="1"/>
          </p:cNvSpPr>
          <p:nvPr>
            <p:ph type="title"/>
          </p:nvPr>
        </p:nvSpPr>
        <p:spPr>
          <a:xfrm>
            <a:off x="609600" y="274639"/>
            <a:ext cx="10972800" cy="1143000"/>
          </a:xfrm>
        </p:spPr>
        <p:txBody>
          <a:bodyPr>
            <a:normAutofit fontScale="90000"/>
          </a:bodyPr>
          <a:lstStyle/>
          <a:p>
            <a:pPr algn="l">
              <a:buFont typeface="Arial" panose="020B0604020202020204" pitchFamily="34" charset="0"/>
              <a:buChar char="•"/>
            </a:pPr>
            <a:r>
              <a:rPr lang="vi-VN" b="1" dirty="0">
                <a:solidFill>
                  <a:srgbClr val="555555"/>
                </a:solidFill>
                <a:latin typeface="inherit"/>
              </a:rPr>
              <a:t>Tensor Operations</a:t>
            </a:r>
            <a:br>
              <a:rPr lang="vi-VN" dirty="0"/>
            </a:br>
            <a:endParaRPr lang="en-US" dirty="0"/>
          </a:p>
        </p:txBody>
      </p:sp>
      <p:pic>
        <p:nvPicPr>
          <p:cNvPr id="5122" name="Picture 2" descr="Các operation rất đa dạng trên Pytorch">
            <a:extLst>
              <a:ext uri="{FF2B5EF4-FFF2-40B4-BE49-F238E27FC236}">
                <a16:creationId xmlns:a16="http://schemas.microsoft.com/office/drawing/2014/main" id="{56F42B11-0220-2655-4FE9-B18AC4B7F6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7294" y="1600202"/>
            <a:ext cx="9097411" cy="4525962"/>
          </a:xfrm>
          <a:prstGeom prst="rect">
            <a:avLst/>
          </a:prstGeom>
          <a:solidFill>
            <a:srgbClr val="FFFFFF"/>
          </a:solidFill>
        </p:spPr>
      </p:pic>
    </p:spTree>
    <p:extLst>
      <p:ext uri="{BB962C8B-B14F-4D97-AF65-F5344CB8AC3E}">
        <p14:creationId xmlns:p14="http://schemas.microsoft.com/office/powerpoint/2010/main" val="2527583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a:extLst>
              <a:ext uri="{FF2B5EF4-FFF2-40B4-BE49-F238E27FC236}">
                <a16:creationId xmlns:a16="http://schemas.microsoft.com/office/drawing/2014/main" id="{D24E19F2-3017-72E1-ACA7-C6BD58167607}"/>
              </a:ext>
            </a:extLst>
          </p:cNvPr>
          <p:cNvSpPr>
            <a:spLocks noGrp="1"/>
          </p:cNvSpPr>
          <p:nvPr>
            <p:ph type="title"/>
          </p:nvPr>
        </p:nvSpPr>
        <p:spPr>
          <a:xfrm>
            <a:off x="609600" y="274639"/>
            <a:ext cx="10972800" cy="1143000"/>
          </a:xfrm>
        </p:spPr>
        <p:txBody>
          <a:bodyPr>
            <a:normAutofit fontScale="90000"/>
          </a:bodyPr>
          <a:lstStyle/>
          <a:p>
            <a:pPr algn="l"/>
            <a:r>
              <a:rPr lang="vi-VN" b="1" dirty="0">
                <a:solidFill>
                  <a:srgbClr val="444444"/>
                </a:solidFill>
                <a:latin typeface="inherit"/>
              </a:rPr>
              <a:t>Cách tạo một Model bằng Pytorch</a:t>
            </a:r>
            <a:br>
              <a:rPr lang="vi-VN" dirty="0"/>
            </a:br>
            <a:endParaRPr lang="en-US" dirty="0"/>
          </a:p>
        </p:txBody>
      </p:sp>
      <p:pic>
        <p:nvPicPr>
          <p:cNvPr id="6146" name="Picture 2" descr="Hàm init và forward">
            <a:extLst>
              <a:ext uri="{FF2B5EF4-FFF2-40B4-BE49-F238E27FC236}">
                <a16:creationId xmlns:a16="http://schemas.microsoft.com/office/drawing/2014/main" id="{9252014F-02B8-314A-5DEE-2BBD8F14AD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 y="1888079"/>
            <a:ext cx="10972800" cy="3950208"/>
          </a:xfrm>
          <a:prstGeom prst="rect">
            <a:avLst/>
          </a:prstGeom>
          <a:solidFill>
            <a:srgbClr val="FFFFFF"/>
          </a:solidFill>
        </p:spPr>
      </p:pic>
    </p:spTree>
    <p:extLst>
      <p:ext uri="{BB962C8B-B14F-4D97-AF65-F5344CB8AC3E}">
        <p14:creationId xmlns:p14="http://schemas.microsoft.com/office/powerpoint/2010/main" val="423986050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Ảnh 14.">
            <a:extLst>
              <a:ext uri="{FF2B5EF4-FFF2-40B4-BE49-F238E27FC236}">
                <a16:creationId xmlns:a16="http://schemas.microsoft.com/office/drawing/2014/main" id="{154DBEC7-65C6-7149-9107-8CAB59F876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715" y="68263"/>
            <a:ext cx="11740570" cy="6721475"/>
          </a:xfrm>
          <a:prstGeom prst="rect">
            <a:avLst/>
          </a:prstGeom>
          <a:solidFill>
            <a:srgbClr val="FFFFFF"/>
          </a:solidFill>
        </p:spPr>
      </p:pic>
    </p:spTree>
    <p:extLst>
      <p:ext uri="{BB962C8B-B14F-4D97-AF65-F5344CB8AC3E}">
        <p14:creationId xmlns:p14="http://schemas.microsoft.com/office/powerpoint/2010/main" val="199030708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Ảnh 15.">
            <a:extLst>
              <a:ext uri="{FF2B5EF4-FFF2-40B4-BE49-F238E27FC236}">
                <a16:creationId xmlns:a16="http://schemas.microsoft.com/office/drawing/2014/main" id="{0C603B2D-4F70-FA44-B3BC-ABC7ED7FEFF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011" y="68263"/>
            <a:ext cx="11155977" cy="6721475"/>
          </a:xfrm>
          <a:prstGeom prst="rect">
            <a:avLst/>
          </a:prstGeom>
          <a:solidFill>
            <a:srgbClr val="FFFFFF"/>
          </a:solidFill>
        </p:spPr>
      </p:pic>
    </p:spTree>
    <p:extLst>
      <p:ext uri="{BB962C8B-B14F-4D97-AF65-F5344CB8AC3E}">
        <p14:creationId xmlns:p14="http://schemas.microsoft.com/office/powerpoint/2010/main" val="5682761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11746387-877E-2011-C7DC-E15ECF45EB23}"/>
              </a:ext>
            </a:extLst>
          </p:cNvPr>
          <p:cNvSpPr>
            <a:spLocks noGrp="1"/>
          </p:cNvSpPr>
          <p:nvPr>
            <p:ph type="title"/>
          </p:nvPr>
        </p:nvSpPr>
        <p:spPr>
          <a:xfrm>
            <a:off x="640080" y="762000"/>
            <a:ext cx="10972800" cy="1143000"/>
          </a:xfrm>
        </p:spPr>
        <p:txBody>
          <a:bodyPr>
            <a:normAutofit/>
          </a:bodyPr>
          <a:lstStyle/>
          <a:p>
            <a:pPr algn="l" fontAlgn="base"/>
            <a:r>
              <a:rPr lang="vi-VN" b="1" u="none" strike="noStrike" dirty="0">
                <a:solidFill>
                  <a:srgbClr val="333333"/>
                </a:solidFill>
                <a:effectLst/>
                <a:latin typeface="SFBold"/>
              </a:rPr>
              <a:t>Dataset, DataLoaders</a:t>
            </a:r>
            <a:endParaRPr lang="en-US" dirty="0"/>
          </a:p>
        </p:txBody>
      </p:sp>
      <p:pic>
        <p:nvPicPr>
          <p:cNvPr id="7170" name="Picture 2" descr="Sử dụng thư viện để tạo Dataset">
            <a:extLst>
              <a:ext uri="{FF2B5EF4-FFF2-40B4-BE49-F238E27FC236}">
                <a16:creationId xmlns:a16="http://schemas.microsoft.com/office/drawing/2014/main" id="{78548DCA-4D99-8423-3EC8-1802FD342B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 y="2813305"/>
            <a:ext cx="10972800" cy="2139696"/>
          </a:xfrm>
          <a:prstGeom prst="rect">
            <a:avLst/>
          </a:prstGeom>
          <a:solidFill>
            <a:srgbClr val="FFFFFF"/>
          </a:solidFill>
        </p:spPr>
      </p:pic>
    </p:spTree>
    <p:extLst>
      <p:ext uri="{BB962C8B-B14F-4D97-AF65-F5344CB8AC3E}">
        <p14:creationId xmlns:p14="http://schemas.microsoft.com/office/powerpoint/2010/main" val="40603394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3</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pic>
        <p:nvPicPr>
          <p:cNvPr id="25" name="Picture 24">
            <a:extLst>
              <a:ext uri="{FF2B5EF4-FFF2-40B4-BE49-F238E27FC236}">
                <a16:creationId xmlns:a16="http://schemas.microsoft.com/office/drawing/2014/main" id="{4C6E17C5-E496-12FA-7DE7-BE918D555F58}"/>
              </a:ext>
            </a:extLst>
          </p:cNvPr>
          <p:cNvPicPr>
            <a:picLocks noChangeAspect="1"/>
          </p:cNvPicPr>
          <p:nvPr/>
        </p:nvPicPr>
        <p:blipFill>
          <a:blip r:embed="rId16"/>
          <a:stretch>
            <a:fillRect/>
          </a:stretch>
        </p:blipFill>
        <p:spPr>
          <a:xfrm>
            <a:off x="1269527" y="1288369"/>
            <a:ext cx="10184492" cy="4440972"/>
          </a:xfrm>
          <a:prstGeom prst="rect">
            <a:avLst/>
          </a:prstGeom>
        </p:spPr>
      </p:pic>
      <p:sp>
        <p:nvSpPr>
          <p:cNvPr id="27" name="TextBox 26">
            <a:extLst>
              <a:ext uri="{FF2B5EF4-FFF2-40B4-BE49-F238E27FC236}">
                <a16:creationId xmlns:a16="http://schemas.microsoft.com/office/drawing/2014/main" id="{5FB76BAF-2DE8-26E8-A937-7B4CF7DA5309}"/>
              </a:ext>
            </a:extLst>
          </p:cNvPr>
          <p:cNvSpPr txBox="1"/>
          <p:nvPr/>
        </p:nvSpPr>
        <p:spPr>
          <a:xfrm>
            <a:off x="1964470" y="6056201"/>
            <a:ext cx="6151418" cy="369332"/>
          </a:xfrm>
          <a:prstGeom prst="rect">
            <a:avLst/>
          </a:prstGeom>
          <a:noFill/>
        </p:spPr>
        <p:txBody>
          <a:bodyPr wrap="square">
            <a:spAutoFit/>
          </a:bodyPr>
          <a:lstStyle/>
          <a:p>
            <a:r>
              <a:rPr lang="vi-VN" b="0" i="0" u="sng" dirty="0">
                <a:solidFill>
                  <a:srgbClr val="FF0000"/>
                </a:solidFill>
                <a:effectLst/>
                <a:latin typeface="source-serif-pro"/>
                <a:hlinkClick r:id="rId17">
                  <a:extLst>
                    <a:ext uri="{A12FA001-AC4F-418D-AE19-62706E023703}">
                      <ahyp:hlinkClr xmlns:ahyp="http://schemas.microsoft.com/office/drawing/2018/hyperlinkcolor" val="tx"/>
                    </a:ext>
                  </a:extLst>
                </a:hlinkClick>
              </a:rPr>
              <a:t>https://github.com/iamkrut/MNIST_handwriting_classification</a:t>
            </a:r>
            <a:endParaRPr lang="vi-VN" dirty="0">
              <a:solidFill>
                <a:srgbClr val="FF0000"/>
              </a:solidFill>
            </a:endParaRPr>
          </a:p>
        </p:txBody>
      </p:sp>
    </p:spTree>
    <p:extLst>
      <p:ext uri="{BB962C8B-B14F-4D97-AF65-F5344CB8AC3E}">
        <p14:creationId xmlns:p14="http://schemas.microsoft.com/office/powerpoint/2010/main" val="137678083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18"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AE7EA8-8373-D240-306D-8CCFBDCA19CE}"/>
              </a:ext>
            </a:extLst>
          </p:cNvPr>
          <p:cNvPicPr>
            <a:picLocks noChangeAspect="1"/>
          </p:cNvPicPr>
          <p:nvPr/>
        </p:nvPicPr>
        <p:blipFill>
          <a:blip r:embed="rId3"/>
          <a:stretch>
            <a:fillRect/>
          </a:stretch>
        </p:blipFill>
        <p:spPr>
          <a:xfrm>
            <a:off x="3040115" y="1733403"/>
            <a:ext cx="6111770" cy="3391194"/>
          </a:xfrm>
          <a:prstGeom prst="rect">
            <a:avLst/>
          </a:prstGeom>
        </p:spPr>
      </p:pic>
    </p:spTree>
    <p:extLst>
      <p:ext uri="{BB962C8B-B14F-4D97-AF65-F5344CB8AC3E}">
        <p14:creationId xmlns:p14="http://schemas.microsoft.com/office/powerpoint/2010/main" val="229527977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11746387-877E-2011-C7DC-E15ECF45EB23}"/>
              </a:ext>
            </a:extLst>
          </p:cNvPr>
          <p:cNvSpPr>
            <a:spLocks noGrp="1"/>
          </p:cNvSpPr>
          <p:nvPr>
            <p:ph type="title"/>
          </p:nvPr>
        </p:nvSpPr>
        <p:spPr>
          <a:xfrm>
            <a:off x="640080" y="762000"/>
            <a:ext cx="10972800" cy="1143000"/>
          </a:xfrm>
        </p:spPr>
        <p:txBody>
          <a:bodyPr>
            <a:normAutofit fontScale="90000"/>
          </a:bodyPr>
          <a:lstStyle/>
          <a:p>
            <a:pPr algn="l"/>
            <a:r>
              <a:rPr lang="en-US" b="1" dirty="0" err="1">
                <a:solidFill>
                  <a:srgbClr val="444444"/>
                </a:solidFill>
                <a:latin typeface="inherit"/>
              </a:rPr>
              <a:t>Tạo</a:t>
            </a:r>
            <a:r>
              <a:rPr lang="en-US" b="1" dirty="0">
                <a:solidFill>
                  <a:srgbClr val="444444"/>
                </a:solidFill>
                <a:latin typeface="inherit"/>
              </a:rPr>
              <a:t> dataset </a:t>
            </a:r>
            <a:r>
              <a:rPr lang="en-US" b="1" dirty="0" err="1">
                <a:solidFill>
                  <a:srgbClr val="444444"/>
                </a:solidFill>
                <a:latin typeface="inherit"/>
              </a:rPr>
              <a:t>theo</a:t>
            </a:r>
            <a:r>
              <a:rPr lang="en-US" b="1" dirty="0">
                <a:solidFill>
                  <a:srgbClr val="444444"/>
                </a:solidFill>
                <a:latin typeface="inherit"/>
              </a:rPr>
              <a:t> batch size </a:t>
            </a:r>
            <a:r>
              <a:rPr lang="en-US" b="1" dirty="0" err="1">
                <a:solidFill>
                  <a:srgbClr val="444444"/>
                </a:solidFill>
                <a:latin typeface="inherit"/>
              </a:rPr>
              <a:t>trong</a:t>
            </a:r>
            <a:r>
              <a:rPr lang="en-US" b="1" dirty="0">
                <a:solidFill>
                  <a:srgbClr val="444444"/>
                </a:solidFill>
                <a:latin typeface="inherit"/>
              </a:rPr>
              <a:t> </a:t>
            </a:r>
            <a:r>
              <a:rPr lang="en-US" b="1" dirty="0" err="1">
                <a:solidFill>
                  <a:srgbClr val="444444"/>
                </a:solidFill>
                <a:latin typeface="inherit"/>
              </a:rPr>
              <a:t>Pytorch</a:t>
            </a:r>
            <a:br>
              <a:rPr lang="en-US" dirty="0">
                <a:solidFill>
                  <a:srgbClr val="555555"/>
                </a:solidFill>
                <a:latin typeface="Roboto" panose="02000000000000000000" pitchFamily="2" charset="0"/>
              </a:rPr>
            </a:br>
            <a:endParaRPr lang="en-US" dirty="0"/>
          </a:p>
        </p:txBody>
      </p:sp>
      <p:sp>
        <p:nvSpPr>
          <p:cNvPr id="3" name="TextBox 2">
            <a:extLst>
              <a:ext uri="{FF2B5EF4-FFF2-40B4-BE49-F238E27FC236}">
                <a16:creationId xmlns:a16="http://schemas.microsoft.com/office/drawing/2014/main" id="{9CED1D8C-0FE5-D6ED-2BD1-2B3B344A4486}"/>
              </a:ext>
            </a:extLst>
          </p:cNvPr>
          <p:cNvSpPr txBox="1"/>
          <p:nvPr/>
        </p:nvSpPr>
        <p:spPr>
          <a:xfrm>
            <a:off x="3047036" y="1683222"/>
            <a:ext cx="6094070" cy="3416320"/>
          </a:xfrm>
          <a:prstGeom prst="rect">
            <a:avLst/>
          </a:prstGeom>
          <a:noFill/>
        </p:spPr>
        <p:txBody>
          <a:bodyPr wrap="square">
            <a:spAutoFit/>
          </a:bodyPr>
          <a:lstStyle/>
          <a:p>
            <a:r>
              <a:rPr lang="vi-VN" dirty="0">
                <a:highlight>
                  <a:srgbClr val="FFFF00"/>
                </a:highlight>
              </a:rPr>
              <a:t>Data</a:t>
            </a:r>
          </a:p>
          <a:p>
            <a:r>
              <a:rPr lang="vi-VN" dirty="0">
                <a:highlight>
                  <a:srgbClr val="FFFF00"/>
                </a:highlight>
              </a:rPr>
              <a:t>    Train</a:t>
            </a:r>
          </a:p>
          <a:p>
            <a:r>
              <a:rPr lang="vi-VN" dirty="0">
                <a:highlight>
                  <a:srgbClr val="FFFF00"/>
                </a:highlight>
              </a:rPr>
              <a:t>         Image_train1</a:t>
            </a:r>
          </a:p>
          <a:p>
            <a:r>
              <a:rPr lang="vi-VN" dirty="0">
                <a:highlight>
                  <a:srgbClr val="FFFF00"/>
                </a:highlight>
              </a:rPr>
              <a:t>         Image_train2</a:t>
            </a:r>
          </a:p>
          <a:p>
            <a:r>
              <a:rPr lang="vi-VN" dirty="0">
                <a:highlight>
                  <a:srgbClr val="FFFF00"/>
                </a:highlight>
              </a:rPr>
              <a:t>         ...</a:t>
            </a:r>
          </a:p>
          <a:p>
            <a:r>
              <a:rPr lang="vi-VN" dirty="0">
                <a:highlight>
                  <a:srgbClr val="FFFF00"/>
                </a:highlight>
              </a:rPr>
              <a:t>         Image_train1000</a:t>
            </a:r>
          </a:p>
          <a:p>
            <a:r>
              <a:rPr lang="vi-VN" dirty="0">
                <a:highlight>
                  <a:srgbClr val="FFFF00"/>
                </a:highlight>
              </a:rPr>
              <a:t>     Val</a:t>
            </a:r>
          </a:p>
          <a:p>
            <a:r>
              <a:rPr lang="vi-VN" dirty="0">
                <a:highlight>
                  <a:srgbClr val="FFFF00"/>
                </a:highlight>
              </a:rPr>
              <a:t>         Image_val1</a:t>
            </a:r>
          </a:p>
          <a:p>
            <a:r>
              <a:rPr lang="vi-VN" dirty="0">
                <a:highlight>
                  <a:srgbClr val="FFFF00"/>
                </a:highlight>
              </a:rPr>
              <a:t>         ...</a:t>
            </a:r>
          </a:p>
          <a:p>
            <a:r>
              <a:rPr lang="vi-VN" dirty="0">
                <a:highlight>
                  <a:srgbClr val="FFFF00"/>
                </a:highlight>
              </a:rPr>
              <a:t>     Test</a:t>
            </a:r>
          </a:p>
          <a:p>
            <a:r>
              <a:rPr lang="vi-VN" dirty="0">
                <a:highlight>
                  <a:srgbClr val="FFFF00"/>
                </a:highlight>
              </a:rPr>
              <a:t>         Image_test1</a:t>
            </a:r>
          </a:p>
          <a:p>
            <a:r>
              <a:rPr lang="vi-VN" dirty="0">
                <a:highlight>
                  <a:srgbClr val="FFFF00"/>
                </a:highlight>
              </a:rPr>
              <a:t>         ...</a:t>
            </a:r>
          </a:p>
        </p:txBody>
      </p:sp>
    </p:spTree>
    <p:extLst>
      <p:ext uri="{BB962C8B-B14F-4D97-AF65-F5344CB8AC3E}">
        <p14:creationId xmlns:p14="http://schemas.microsoft.com/office/powerpoint/2010/main" val="252971172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6" name="Title 1">
            <a:extLst>
              <a:ext uri="{FF2B5EF4-FFF2-40B4-BE49-F238E27FC236}">
                <a16:creationId xmlns:a16="http://schemas.microsoft.com/office/drawing/2014/main" id="{90C8B8FB-C10B-5845-889E-F8064EBCC750}"/>
              </a:ext>
            </a:extLst>
          </p:cNvPr>
          <p:cNvSpPr>
            <a:spLocks noGrp="1"/>
          </p:cNvSpPr>
          <p:nvPr>
            <p:ph type="title"/>
          </p:nvPr>
        </p:nvSpPr>
        <p:spPr>
          <a:xfrm>
            <a:off x="609600" y="274639"/>
            <a:ext cx="10972800" cy="1143000"/>
          </a:xfrm>
        </p:spPr>
        <p:txBody>
          <a:bodyPr/>
          <a:lstStyle/>
          <a:p>
            <a:endParaRPr lang="en-US"/>
          </a:p>
        </p:txBody>
      </p:sp>
      <p:pic>
        <p:nvPicPr>
          <p:cNvPr id="4098" name="Picture 2" descr="Ảnh 17.">
            <a:extLst>
              <a:ext uri="{FF2B5EF4-FFF2-40B4-BE49-F238E27FC236}">
                <a16:creationId xmlns:a16="http://schemas.microsoft.com/office/drawing/2014/main" id="{ADBA947B-A776-B32B-3434-CDD4A44301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60689" y="1600202"/>
            <a:ext cx="7270622" cy="4525962"/>
          </a:xfrm>
          <a:prstGeom prst="rect">
            <a:avLst/>
          </a:prstGeom>
          <a:solidFill>
            <a:srgbClr val="FFFFFF"/>
          </a:solidFill>
        </p:spPr>
      </p:pic>
    </p:spTree>
    <p:extLst>
      <p:ext uri="{BB962C8B-B14F-4D97-AF65-F5344CB8AC3E}">
        <p14:creationId xmlns:p14="http://schemas.microsoft.com/office/powerpoint/2010/main" val="2126529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Title 1">
            <a:extLst>
              <a:ext uri="{FF2B5EF4-FFF2-40B4-BE49-F238E27FC236}">
                <a16:creationId xmlns:a16="http://schemas.microsoft.com/office/drawing/2014/main" id="{57E95F1A-8CDE-0467-610E-DB82241AAB90}"/>
              </a:ext>
            </a:extLst>
          </p:cNvPr>
          <p:cNvSpPr>
            <a:spLocks noGrp="1"/>
          </p:cNvSpPr>
          <p:nvPr>
            <p:ph type="title"/>
          </p:nvPr>
        </p:nvSpPr>
        <p:spPr>
          <a:xfrm>
            <a:off x="609600" y="274639"/>
            <a:ext cx="10972800" cy="1143000"/>
          </a:xfrm>
        </p:spPr>
        <p:txBody>
          <a:bodyPr/>
          <a:lstStyle/>
          <a:p>
            <a:endParaRPr lang="en-US"/>
          </a:p>
        </p:txBody>
      </p:sp>
      <p:pic>
        <p:nvPicPr>
          <p:cNvPr id="9218" name="Picture 2" descr="Taking Datasets, DataLoaders, and PyTorch's New DataPipes for a Spin">
            <a:extLst>
              <a:ext uri="{FF2B5EF4-FFF2-40B4-BE49-F238E27FC236}">
                <a16:creationId xmlns:a16="http://schemas.microsoft.com/office/drawing/2014/main" id="{0BBB1B94-8211-7A7C-0B38-281D6BF217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6043" y="846139"/>
            <a:ext cx="9923793" cy="5135564"/>
          </a:xfrm>
          <a:prstGeom prst="rect">
            <a:avLst/>
          </a:prstGeom>
          <a:solidFill>
            <a:srgbClr val="FFFFFF"/>
          </a:solidFill>
        </p:spPr>
      </p:pic>
    </p:spTree>
    <p:extLst>
      <p:ext uri="{BB962C8B-B14F-4D97-AF65-F5344CB8AC3E}">
        <p14:creationId xmlns:p14="http://schemas.microsoft.com/office/powerpoint/2010/main" val="145639770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Title 1">
            <a:extLst>
              <a:ext uri="{FF2B5EF4-FFF2-40B4-BE49-F238E27FC236}">
                <a16:creationId xmlns:a16="http://schemas.microsoft.com/office/drawing/2014/main" id="{57E95F1A-8CDE-0467-610E-DB82241AAB90}"/>
              </a:ext>
            </a:extLst>
          </p:cNvPr>
          <p:cNvSpPr>
            <a:spLocks noGrp="1"/>
          </p:cNvSpPr>
          <p:nvPr>
            <p:ph type="title"/>
          </p:nvPr>
        </p:nvSpPr>
        <p:spPr>
          <a:xfrm>
            <a:off x="609600" y="274639"/>
            <a:ext cx="10972800" cy="1143000"/>
          </a:xfrm>
        </p:spPr>
        <p:txBody>
          <a:bodyPr>
            <a:normAutofit/>
          </a:bodyPr>
          <a:lstStyle/>
          <a:p>
            <a:r>
              <a:rPr lang="vi-VN" b="1" i="0" dirty="0">
                <a:solidFill>
                  <a:srgbClr val="1B1B1B"/>
                </a:solidFill>
                <a:effectLst/>
                <a:latin typeface="Open Sans" panose="020B0606030504020204" pitchFamily="34" charset="0"/>
              </a:rPr>
              <a:t>Dataloader</a:t>
            </a:r>
            <a:endParaRPr lang="en-US" dirty="0"/>
          </a:p>
        </p:txBody>
      </p:sp>
      <p:sp>
        <p:nvSpPr>
          <p:cNvPr id="3" name="TextBox 2">
            <a:extLst>
              <a:ext uri="{FF2B5EF4-FFF2-40B4-BE49-F238E27FC236}">
                <a16:creationId xmlns:a16="http://schemas.microsoft.com/office/drawing/2014/main" id="{5DD848C6-F7A0-48A3-B2E4-7D1367E8D875}"/>
              </a:ext>
            </a:extLst>
          </p:cNvPr>
          <p:cNvSpPr txBox="1"/>
          <p:nvPr/>
        </p:nvSpPr>
        <p:spPr>
          <a:xfrm>
            <a:off x="838200" y="1336119"/>
            <a:ext cx="10972800" cy="1692771"/>
          </a:xfrm>
          <a:prstGeom prst="rect">
            <a:avLst/>
          </a:prstGeom>
          <a:noFill/>
        </p:spPr>
        <p:txBody>
          <a:bodyPr wrap="square">
            <a:spAutoFit/>
          </a:bodyPr>
          <a:lstStyle/>
          <a:p>
            <a:r>
              <a:rPr lang="vi-VN" sz="2600" dirty="0"/>
              <a:t>torch.utils.data.DataLoader(dataset, batch_size=1, shuffle=False, sampler=None, batch_sampler=None, num_workers=0, collate_fn=None, pin_memory=False, drop_last=False, timeout=0, worker_init_fn=None, multiprocessing_context=None, generator=None)</a:t>
            </a:r>
          </a:p>
        </p:txBody>
      </p:sp>
      <p:sp>
        <p:nvSpPr>
          <p:cNvPr id="5" name="TextBox 4">
            <a:extLst>
              <a:ext uri="{FF2B5EF4-FFF2-40B4-BE49-F238E27FC236}">
                <a16:creationId xmlns:a16="http://schemas.microsoft.com/office/drawing/2014/main" id="{F3A02FC9-6487-FA97-B2F5-C1F110D9C7D5}"/>
              </a:ext>
            </a:extLst>
          </p:cNvPr>
          <p:cNvSpPr txBox="1"/>
          <p:nvPr/>
        </p:nvSpPr>
        <p:spPr>
          <a:xfrm>
            <a:off x="3048000" y="3276600"/>
            <a:ext cx="6096000"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vi-VN" dirty="0"/>
              <a:t>trans = A.Compose([</a:t>
            </a:r>
          </a:p>
          <a:p>
            <a:r>
              <a:rPr lang="vi-VN" dirty="0"/>
              <a:t>            A.RandomCrop(width=256, height=256),</a:t>
            </a:r>
          </a:p>
          <a:p>
            <a:r>
              <a:rPr lang="vi-VN" dirty="0"/>
              <a:t>            A.HorizontalFlip(p=0.5),</a:t>
            </a:r>
          </a:p>
          <a:p>
            <a:r>
              <a:rPr lang="vi-VN" dirty="0"/>
              <a:t>            A.RandomBrightnessContrast(p=0.2),</a:t>
            </a:r>
          </a:p>
          <a:p>
            <a:r>
              <a:rPr lang="vi-VN" dirty="0"/>
              <a:t>            ToTensorV2(),</a:t>
            </a:r>
          </a:p>
          <a:p>
            <a:r>
              <a:rPr lang="vi-VN" dirty="0"/>
              <a:t>        ])</a:t>
            </a:r>
          </a:p>
          <a:p>
            <a:r>
              <a:rPr lang="vi-VN" dirty="0"/>
              <a:t>train_dataset = myDataset(data_dict=data_dict,trans=trans)</a:t>
            </a:r>
          </a:p>
          <a:p>
            <a:r>
              <a:rPr lang="vi-VN" dirty="0"/>
              <a:t>train_dataloader = DataLoader(train_dataset,batch_size = 64, shuffle=True, num_workers=10)</a:t>
            </a:r>
          </a:p>
        </p:txBody>
      </p:sp>
    </p:spTree>
    <p:extLst>
      <p:ext uri="{BB962C8B-B14F-4D97-AF65-F5344CB8AC3E}">
        <p14:creationId xmlns:p14="http://schemas.microsoft.com/office/powerpoint/2010/main" val="364168345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Ảnh 21.">
            <a:extLst>
              <a:ext uri="{FF2B5EF4-FFF2-40B4-BE49-F238E27FC236}">
                <a16:creationId xmlns:a16="http://schemas.microsoft.com/office/drawing/2014/main" id="{0C3B9663-9F35-4EF2-8E52-A392B9DDE1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386" y="68263"/>
            <a:ext cx="10929228" cy="6721475"/>
          </a:xfrm>
          <a:prstGeom prst="rect">
            <a:avLst/>
          </a:prstGeom>
          <a:solidFill>
            <a:srgbClr val="FFFFFF"/>
          </a:solidFill>
        </p:spPr>
      </p:pic>
    </p:spTree>
    <p:extLst>
      <p:ext uri="{BB962C8B-B14F-4D97-AF65-F5344CB8AC3E}">
        <p14:creationId xmlns:p14="http://schemas.microsoft.com/office/powerpoint/2010/main" val="4828620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itle 1">
            <a:extLst>
              <a:ext uri="{FF2B5EF4-FFF2-40B4-BE49-F238E27FC236}">
                <a16:creationId xmlns:a16="http://schemas.microsoft.com/office/drawing/2014/main" id="{879B8888-8011-0D5A-8A53-F470A053796C}"/>
              </a:ext>
            </a:extLst>
          </p:cNvPr>
          <p:cNvSpPr>
            <a:spLocks noGrp="1"/>
          </p:cNvSpPr>
          <p:nvPr>
            <p:ph type="title"/>
          </p:nvPr>
        </p:nvSpPr>
        <p:spPr>
          <a:xfrm>
            <a:off x="2389718" y="4800600"/>
            <a:ext cx="7315200" cy="566739"/>
          </a:xfrm>
        </p:spPr>
        <p:txBody>
          <a:bodyPr>
            <a:normAutofit fontScale="90000"/>
          </a:bodyPr>
          <a:lstStyle/>
          <a:p>
            <a:pPr algn="l"/>
            <a:r>
              <a:rPr lang="vi-VN" dirty="0">
                <a:solidFill>
                  <a:srgbClr val="444444"/>
                </a:solidFill>
                <a:latin typeface="inherit"/>
              </a:rPr>
              <a:t>Các hàm Loss và Custom hàm Loss trong Pytorch</a:t>
            </a:r>
            <a:br>
              <a:rPr lang="vi-VN" dirty="0">
                <a:solidFill>
                  <a:srgbClr val="444444"/>
                </a:solidFill>
                <a:latin typeface="Roboto" panose="02000000000000000000" pitchFamily="2" charset="0"/>
              </a:rPr>
            </a:br>
            <a:br>
              <a:rPr lang="vi-VN" dirty="0"/>
            </a:br>
            <a:r>
              <a:rPr lang="vi-VN" dirty="0">
                <a:solidFill>
                  <a:srgbClr val="444444"/>
                </a:solidFill>
                <a:latin typeface="inherit"/>
              </a:rPr>
              <a:t>Các hàm Loss và Custom hàm Loss trong Pytorch</a:t>
            </a:r>
            <a:br>
              <a:rPr lang="vi-VN" dirty="0">
                <a:solidFill>
                  <a:srgbClr val="444444"/>
                </a:solidFill>
                <a:latin typeface="Roboto" panose="02000000000000000000" pitchFamily="2" charset="0"/>
              </a:rPr>
            </a:br>
            <a:br>
              <a:rPr lang="vi-VN" dirty="0"/>
            </a:br>
            <a:r>
              <a:rPr lang="vi-VN" b="1" i="0" dirty="0">
                <a:solidFill>
                  <a:srgbClr val="444444"/>
                </a:solidFill>
                <a:effectLst/>
                <a:latin typeface="inherit"/>
              </a:rPr>
              <a:t>Các hàm Loss và Custom hàm Loss trong Pytorch</a:t>
            </a:r>
            <a:br>
              <a:rPr lang="vi-VN" b="1" i="0" dirty="0">
                <a:solidFill>
                  <a:srgbClr val="444444"/>
                </a:solidFill>
                <a:effectLst/>
                <a:latin typeface="Roboto" panose="02000000000000000000" pitchFamily="2" charset="0"/>
              </a:rPr>
            </a:br>
            <a:br>
              <a:rPr lang="vi-VN" dirty="0"/>
            </a:br>
            <a:r>
              <a:rPr lang="vi-VN" b="1" i="0" dirty="0">
                <a:solidFill>
                  <a:srgbClr val="444444"/>
                </a:solidFill>
                <a:effectLst/>
                <a:latin typeface="inherit"/>
              </a:rPr>
              <a:t>Các hàm Loss và Custom hàm Loss trong Pytorch</a:t>
            </a:r>
            <a:br>
              <a:rPr lang="vi-VN" b="1" i="0" dirty="0">
                <a:solidFill>
                  <a:srgbClr val="444444"/>
                </a:solidFill>
                <a:effectLst/>
                <a:latin typeface="Roboto" panose="02000000000000000000" pitchFamily="2" charset="0"/>
              </a:rPr>
            </a:br>
            <a:br>
              <a:rPr lang="vi-VN" dirty="0"/>
            </a:br>
            <a:r>
              <a:rPr lang="vi-VN" b="1" i="0" dirty="0">
                <a:solidFill>
                  <a:srgbClr val="444444"/>
                </a:solidFill>
                <a:effectLst/>
                <a:latin typeface="inherit"/>
              </a:rPr>
              <a:t>Các hàm Loss và Custom hàm Loss trong Pytorch</a:t>
            </a:r>
            <a:br>
              <a:rPr lang="vi-VN" b="1" i="0" dirty="0">
                <a:solidFill>
                  <a:srgbClr val="444444"/>
                </a:solidFill>
                <a:effectLst/>
                <a:latin typeface="Roboto" panose="02000000000000000000" pitchFamily="2" charset="0"/>
              </a:rPr>
            </a:br>
            <a:br>
              <a:rPr lang="vi-VN" dirty="0"/>
            </a:br>
            <a:endParaRPr lang="en-US" dirty="0"/>
          </a:p>
        </p:txBody>
      </p:sp>
      <p:pic>
        <p:nvPicPr>
          <p:cNvPr id="11266" name="Picture 2" descr="PyTorch Loss Functions: The Ultimate Guide - neptune.ai">
            <a:extLst>
              <a:ext uri="{FF2B5EF4-FFF2-40B4-BE49-F238E27FC236}">
                <a16:creationId xmlns:a16="http://schemas.microsoft.com/office/drawing/2014/main" id="{A7A67F3B-7ABE-DCEE-66D5-7D308F15B9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9718" y="740761"/>
            <a:ext cx="7315200" cy="3858827"/>
          </a:xfrm>
          <a:prstGeom prst="rect">
            <a:avLst/>
          </a:prstGeom>
          <a:solidFill>
            <a:srgbClr val="FFFFFF"/>
          </a:solidFill>
        </p:spPr>
      </p:pic>
      <p:sp>
        <p:nvSpPr>
          <p:cNvPr id="11273" name="Text Placeholder 3">
            <a:extLst>
              <a:ext uri="{FF2B5EF4-FFF2-40B4-BE49-F238E27FC236}">
                <a16:creationId xmlns:a16="http://schemas.microsoft.com/office/drawing/2014/main" id="{1E410D21-5090-35A3-7110-BF36C0CCFF77}"/>
              </a:ext>
            </a:extLst>
          </p:cNvPr>
          <p:cNvSpPr>
            <a:spLocks noGrp="1"/>
          </p:cNvSpPr>
          <p:nvPr>
            <p:ph type="body" sz="half" idx="2"/>
          </p:nvPr>
        </p:nvSpPr>
        <p:spPr>
          <a:xfrm>
            <a:off x="2971800" y="5083969"/>
            <a:ext cx="7315200" cy="804863"/>
          </a:xfrm>
        </p:spPr>
        <p:txBody>
          <a:bodyPr>
            <a:noAutofit/>
          </a:bodyPr>
          <a:lstStyle/>
          <a:p>
            <a:r>
              <a:rPr lang="vi-VN" sz="2800" b="1" dirty="0">
                <a:solidFill>
                  <a:srgbClr val="444444"/>
                </a:solidFill>
                <a:latin typeface="inherit"/>
              </a:rPr>
              <a:t>Các hàm Loss và Custom hàm Loss trong Pytorch</a:t>
            </a:r>
            <a:endParaRPr lang="vi-VN" sz="2800" b="1" dirty="0">
              <a:solidFill>
                <a:srgbClr val="444444"/>
              </a:solidFill>
              <a:latin typeface="Roboto" panose="02000000000000000000" pitchFamily="2" charset="0"/>
            </a:endParaRPr>
          </a:p>
          <a:p>
            <a:br>
              <a:rPr lang="vi-VN" sz="2800" dirty="0"/>
            </a:br>
            <a:endParaRPr lang="en-US" sz="2800" dirty="0"/>
          </a:p>
        </p:txBody>
      </p:sp>
      <p:sp>
        <p:nvSpPr>
          <p:cNvPr id="3" name="TextBox 2">
            <a:extLst>
              <a:ext uri="{FF2B5EF4-FFF2-40B4-BE49-F238E27FC236}">
                <a16:creationId xmlns:a16="http://schemas.microsoft.com/office/drawing/2014/main" id="{7ABB60BE-7972-8D9E-6597-407EF19D666C}"/>
              </a:ext>
            </a:extLst>
          </p:cNvPr>
          <p:cNvSpPr txBox="1"/>
          <p:nvPr/>
        </p:nvSpPr>
        <p:spPr>
          <a:xfrm>
            <a:off x="201082" y="2209800"/>
            <a:ext cx="2286000" cy="1477328"/>
          </a:xfrm>
          <a:prstGeom prst="rect">
            <a:avLst/>
          </a:prstGeom>
          <a:noFill/>
        </p:spPr>
        <p:txBody>
          <a:bodyPr wrap="square">
            <a:spAutoFit/>
          </a:bodyPr>
          <a:lstStyle/>
          <a:p>
            <a:r>
              <a:rPr lang="vi-VN" b="1" i="0" dirty="0">
                <a:solidFill>
                  <a:srgbClr val="555555"/>
                </a:solidFill>
                <a:effectLst/>
                <a:latin typeface="Roboto" panose="02000000000000000000" pitchFamily="2" charset="0"/>
              </a:rPr>
              <a:t>nn.MSE(),nn.CrossEntropyLoss(), nn.KLDivLoss(), nn.BCELoss, nn.NLLLoss()</a:t>
            </a:r>
            <a:r>
              <a:rPr lang="vi-VN" b="0" i="0" dirty="0">
                <a:solidFill>
                  <a:srgbClr val="555555"/>
                </a:solidFill>
                <a:effectLst/>
                <a:latin typeface="Roboto" panose="02000000000000000000" pitchFamily="2" charset="0"/>
              </a:rPr>
              <a:t>…</a:t>
            </a:r>
            <a:endParaRPr lang="vi-VN" dirty="0"/>
          </a:p>
        </p:txBody>
      </p:sp>
    </p:spTree>
    <p:extLst>
      <p:ext uri="{BB962C8B-B14F-4D97-AF65-F5344CB8AC3E}">
        <p14:creationId xmlns:p14="http://schemas.microsoft.com/office/powerpoint/2010/main" val="7479673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daptive - and Cyclical Learning Rates using PyTorch | by Thomas Dehaene |  Towards Data Science">
            <a:extLst>
              <a:ext uri="{FF2B5EF4-FFF2-40B4-BE49-F238E27FC236}">
                <a16:creationId xmlns:a16="http://schemas.microsoft.com/office/drawing/2014/main" id="{8ABFD4A8-6C63-999C-08E6-A67298D97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10206248" cy="51031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EF433D-2A0D-D08E-28A4-6AD847DB4D12}"/>
              </a:ext>
            </a:extLst>
          </p:cNvPr>
          <p:cNvSpPr txBox="1"/>
          <p:nvPr/>
        </p:nvSpPr>
        <p:spPr>
          <a:xfrm>
            <a:off x="3048000" y="426819"/>
            <a:ext cx="6096000" cy="646331"/>
          </a:xfrm>
          <a:prstGeom prst="rect">
            <a:avLst/>
          </a:prstGeom>
          <a:noFill/>
        </p:spPr>
        <p:txBody>
          <a:bodyPr wrap="square">
            <a:spAutoFit/>
          </a:bodyPr>
          <a:lstStyle/>
          <a:p>
            <a:pPr algn="l" fontAlgn="base"/>
            <a:r>
              <a:rPr lang="vi-VN" sz="3600" b="1" u="none" strike="noStrike" dirty="0">
                <a:solidFill>
                  <a:srgbClr val="333333"/>
                </a:solidFill>
                <a:effectLst/>
                <a:latin typeface="SFBold"/>
              </a:rPr>
              <a:t>Optimizer</a:t>
            </a:r>
          </a:p>
        </p:txBody>
      </p:sp>
      <p:sp>
        <p:nvSpPr>
          <p:cNvPr id="4" name="TextBox 3">
            <a:extLst>
              <a:ext uri="{FF2B5EF4-FFF2-40B4-BE49-F238E27FC236}">
                <a16:creationId xmlns:a16="http://schemas.microsoft.com/office/drawing/2014/main" id="{FB069FDA-DD46-8A98-77BB-3EA0BB0F7006}"/>
              </a:ext>
            </a:extLst>
          </p:cNvPr>
          <p:cNvSpPr txBox="1"/>
          <p:nvPr/>
        </p:nvSpPr>
        <p:spPr>
          <a:xfrm>
            <a:off x="6934200" y="4267200"/>
            <a:ext cx="4114800" cy="92333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vi-VN" b="1" i="0" dirty="0">
                <a:solidFill>
                  <a:srgbClr val="555555"/>
                </a:solidFill>
                <a:effectLst/>
                <a:latin typeface="inherit"/>
              </a:rPr>
              <a:t>torch.optim.Adadelta , torch.optim.Adagrad , torch.optim.RMSprop</a:t>
            </a:r>
            <a:endParaRPr lang="vi-VN" dirty="0"/>
          </a:p>
        </p:txBody>
      </p:sp>
    </p:spTree>
    <p:extLst>
      <p:ext uri="{BB962C8B-B14F-4D97-AF65-F5344CB8AC3E}">
        <p14:creationId xmlns:p14="http://schemas.microsoft.com/office/powerpoint/2010/main" val="42333578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custDataLst>
              <p:tags r:id="rId1"/>
            </p:custDataLst>
          </p:nvPr>
        </p:nvSpPr>
        <p:spPr>
          <a:xfrm>
            <a:off x="1483705" y="1344412"/>
            <a:ext cx="3848047" cy="977200"/>
          </a:xfrm>
          <a:prstGeom prst="rect">
            <a:avLst/>
          </a:prstGeom>
        </p:spPr>
        <p:txBody>
          <a:bodyPr spcFirstLastPara="1" wrap="square" lIns="91425" tIns="91425" rIns="91425" bIns="91425" anchor="b" anchorCtr="0">
            <a:noAutofit/>
          </a:bodyPr>
          <a:lstStyle/>
          <a:p>
            <a:pPr marL="0" lvl="0" indent="0" algn="l" rtl="0">
              <a:spcBef>
                <a:spcPct val="0"/>
              </a:spcBef>
              <a:spcAft>
                <a:spcPct val="0"/>
              </a:spcAft>
              <a:buNone/>
            </a:pPr>
            <a:r>
              <a:rPr lang="en" sz="5333"/>
              <a:t>THANKS !</a:t>
            </a:r>
            <a:endParaRPr sz="5333"/>
          </a:p>
        </p:txBody>
      </p:sp>
      <p:grpSp>
        <p:nvGrpSpPr>
          <p:cNvPr id="1358" name="Google Shape;1358;p43"/>
          <p:cNvGrpSpPr/>
          <p:nvPr>
            <p:custDataLst>
              <p:tags r:id="rId2"/>
            </p:custDataLst>
          </p:nvPr>
        </p:nvGrpSpPr>
        <p:grpSpPr>
          <a:xfrm>
            <a:off x="6271601" y="657227"/>
            <a:ext cx="5692049" cy="5179194"/>
            <a:chOff x="6029577" y="1010736"/>
            <a:chExt cx="4636981" cy="4969723"/>
          </a:xfrm>
        </p:grpSpPr>
        <p:sp>
          <p:nvSpPr>
            <p:cNvPr id="1359" name="Google Shape;1359;p43"/>
            <p:cNvSpPr/>
            <p:nvPr>
              <p:custDataLst>
                <p:tags r:id="rId28"/>
              </p:custDataLst>
            </p:nvPr>
          </p:nvSpPr>
          <p:spPr>
            <a:xfrm>
              <a:off x="7773789" y="3239510"/>
              <a:ext cx="880108" cy="567196"/>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0" name="Google Shape;1360;p43"/>
            <p:cNvSpPr/>
            <p:nvPr>
              <p:custDataLst>
                <p:tags r:id="rId29"/>
              </p:custDataLst>
            </p:nvPr>
          </p:nvSpPr>
          <p:spPr>
            <a:xfrm>
              <a:off x="8170952" y="2656875"/>
              <a:ext cx="470895" cy="510499"/>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1" name="Google Shape;1361;p43"/>
            <p:cNvSpPr/>
            <p:nvPr>
              <p:custDataLst>
                <p:tags r:id="rId30"/>
              </p:custDataLst>
            </p:nvPr>
          </p:nvSpPr>
          <p:spPr>
            <a:xfrm>
              <a:off x="8523952" y="2588815"/>
              <a:ext cx="288689" cy="241155"/>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2" name="Google Shape;1362;p43"/>
            <p:cNvSpPr/>
            <p:nvPr>
              <p:custDataLst>
                <p:tags r:id="rId31"/>
              </p:custDataLst>
            </p:nvPr>
          </p:nvSpPr>
          <p:spPr>
            <a:xfrm>
              <a:off x="7839814" y="2584850"/>
              <a:ext cx="291155" cy="369289"/>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3" name="Google Shape;1363;p43"/>
            <p:cNvSpPr/>
            <p:nvPr>
              <p:custDataLst>
                <p:tags r:id="rId32"/>
              </p:custDataLst>
            </p:nvPr>
          </p:nvSpPr>
          <p:spPr>
            <a:xfrm>
              <a:off x="6199996" y="3161536"/>
              <a:ext cx="388635" cy="167415"/>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4" name="Google Shape;1364;p43"/>
            <p:cNvSpPr/>
            <p:nvPr>
              <p:custDataLst>
                <p:tags r:id="rId33"/>
              </p:custDataLst>
            </p:nvPr>
          </p:nvSpPr>
          <p:spPr>
            <a:xfrm>
              <a:off x="6087509" y="3268771"/>
              <a:ext cx="512428" cy="325291"/>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5" name="Google Shape;1365;p43"/>
            <p:cNvSpPr/>
            <p:nvPr>
              <p:custDataLst>
                <p:tags r:id="rId34"/>
              </p:custDataLst>
            </p:nvPr>
          </p:nvSpPr>
          <p:spPr>
            <a:xfrm>
              <a:off x="6385418" y="3394762"/>
              <a:ext cx="549351" cy="356695"/>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6" name="Google Shape;1366;p43"/>
            <p:cNvSpPr/>
            <p:nvPr>
              <p:custDataLst>
                <p:tags r:id="rId35"/>
              </p:custDataLst>
            </p:nvPr>
          </p:nvSpPr>
          <p:spPr>
            <a:xfrm>
              <a:off x="6518593" y="3140153"/>
              <a:ext cx="420789" cy="25632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7" name="Google Shape;1367;p43"/>
            <p:cNvSpPr/>
            <p:nvPr>
              <p:custDataLst>
                <p:tags r:id="rId36"/>
              </p:custDataLst>
            </p:nvPr>
          </p:nvSpPr>
          <p:spPr>
            <a:xfrm>
              <a:off x="6896674" y="3183240"/>
              <a:ext cx="298711" cy="263609"/>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8" name="Google Shape;1368;p43"/>
            <p:cNvSpPr/>
            <p:nvPr>
              <p:custDataLst>
                <p:tags r:id="rId37"/>
              </p:custDataLst>
            </p:nvPr>
          </p:nvSpPr>
          <p:spPr>
            <a:xfrm>
              <a:off x="6687669" y="3452693"/>
              <a:ext cx="474540" cy="332901"/>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9" name="Google Shape;1369;p43"/>
            <p:cNvSpPr/>
            <p:nvPr>
              <p:custDataLst>
                <p:tags r:id="rId38"/>
              </p:custDataLst>
            </p:nvPr>
          </p:nvSpPr>
          <p:spPr>
            <a:xfrm>
              <a:off x="6967627" y="3508106"/>
              <a:ext cx="581933" cy="277489"/>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0" name="Google Shape;1370;p43"/>
            <p:cNvSpPr/>
            <p:nvPr>
              <p:custDataLst>
                <p:tags r:id="rId39"/>
              </p:custDataLst>
            </p:nvPr>
          </p:nvSpPr>
          <p:spPr>
            <a:xfrm>
              <a:off x="7153531" y="3276114"/>
              <a:ext cx="333169" cy="253267"/>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1" name="Google Shape;1371;p43"/>
            <p:cNvSpPr/>
            <p:nvPr>
              <p:custDataLst>
                <p:tags r:id="rId40"/>
              </p:custDataLst>
            </p:nvPr>
          </p:nvSpPr>
          <p:spPr>
            <a:xfrm>
              <a:off x="6029577" y="1010736"/>
              <a:ext cx="4636982" cy="4969723"/>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2" name="Google Shape;1372;p43"/>
            <p:cNvSpPr/>
            <p:nvPr>
              <p:custDataLst>
                <p:tags r:id="rId41"/>
              </p:custDataLst>
            </p:nvPr>
          </p:nvSpPr>
          <p:spPr>
            <a:xfrm>
              <a:off x="7809001" y="3707249"/>
              <a:ext cx="2397563" cy="1360596"/>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3" name="Google Shape;1373;p43"/>
            <p:cNvSpPr/>
            <p:nvPr>
              <p:custDataLst>
                <p:tags r:id="rId42"/>
              </p:custDataLst>
            </p:nvPr>
          </p:nvSpPr>
          <p:spPr>
            <a:xfrm>
              <a:off x="8139547" y="1335334"/>
              <a:ext cx="940504" cy="413447"/>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4" name="Google Shape;1374;p43"/>
            <p:cNvSpPr/>
            <p:nvPr>
              <p:custDataLst>
                <p:tags r:id="rId43"/>
              </p:custDataLst>
            </p:nvPr>
          </p:nvSpPr>
          <p:spPr>
            <a:xfrm>
              <a:off x="7813072" y="1165344"/>
              <a:ext cx="1267296" cy="713659"/>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5" name="Google Shape;1375;p43"/>
            <p:cNvSpPr/>
            <p:nvPr>
              <p:custDataLst>
                <p:tags r:id="rId44"/>
              </p:custDataLst>
            </p:nvPr>
          </p:nvSpPr>
          <p:spPr>
            <a:xfrm>
              <a:off x="7726631" y="1056342"/>
              <a:ext cx="1308293" cy="651923"/>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6" name="Google Shape;1376;p43"/>
            <p:cNvSpPr/>
            <p:nvPr>
              <p:custDataLst>
                <p:tags r:id="rId45"/>
              </p:custDataLst>
            </p:nvPr>
          </p:nvSpPr>
          <p:spPr>
            <a:xfrm>
              <a:off x="8848657" y="1980992"/>
              <a:ext cx="161949" cy="18392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7" name="Google Shape;1377;p43"/>
            <p:cNvSpPr/>
            <p:nvPr>
              <p:custDataLst>
                <p:tags r:id="rId46"/>
              </p:custDataLst>
            </p:nvPr>
          </p:nvSpPr>
          <p:spPr>
            <a:xfrm>
              <a:off x="6742867" y="3928042"/>
              <a:ext cx="2231059" cy="2000085"/>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8" name="Google Shape;1378;p43"/>
            <p:cNvSpPr/>
            <p:nvPr>
              <p:custDataLst>
                <p:tags r:id="rId47"/>
              </p:custDataLst>
            </p:nvPr>
          </p:nvSpPr>
          <p:spPr>
            <a:xfrm>
              <a:off x="8752891" y="1773221"/>
              <a:ext cx="109109" cy="162807"/>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9" name="Google Shape;1379;p43"/>
            <p:cNvSpPr/>
            <p:nvPr>
              <p:custDataLst>
                <p:tags r:id="rId48"/>
              </p:custDataLst>
            </p:nvPr>
          </p:nvSpPr>
          <p:spPr>
            <a:xfrm>
              <a:off x="8556587" y="2207251"/>
              <a:ext cx="233652" cy="160073"/>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0" name="Google Shape;1380;p43"/>
            <p:cNvSpPr/>
            <p:nvPr>
              <p:custDataLst>
                <p:tags r:id="rId49"/>
              </p:custDataLst>
            </p:nvPr>
          </p:nvSpPr>
          <p:spPr>
            <a:xfrm>
              <a:off x="8665697" y="5149529"/>
              <a:ext cx="102947" cy="179312"/>
            </a:xfrm>
            <a:custGeom>
              <a:avLst/>
              <a:gdLst/>
              <a:ahLst/>
              <a:cxnLst/>
              <a:rect l="l" t="t" r="r" b="b"/>
              <a:pathLst>
                <a:path w="1921" h="3345"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1" name="Google Shape;1381;p43"/>
            <p:cNvSpPr/>
            <p:nvPr>
              <p:custDataLst>
                <p:tags r:id="rId50"/>
              </p:custDataLst>
            </p:nvPr>
          </p:nvSpPr>
          <p:spPr>
            <a:xfrm>
              <a:off x="8607177" y="1988976"/>
              <a:ext cx="124597" cy="162807"/>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2" name="Google Shape;1382;p43"/>
            <p:cNvSpPr/>
            <p:nvPr>
              <p:custDataLst>
                <p:tags r:id="rId51"/>
              </p:custDataLst>
            </p:nvPr>
          </p:nvSpPr>
          <p:spPr>
            <a:xfrm>
              <a:off x="8483115" y="5477932"/>
              <a:ext cx="131296" cy="163181"/>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3" name="Google Shape;1383;p43"/>
            <p:cNvSpPr/>
            <p:nvPr>
              <p:custDataLst>
                <p:tags r:id="rId52"/>
              </p:custDataLst>
            </p:nvPr>
          </p:nvSpPr>
          <p:spPr>
            <a:xfrm>
              <a:off x="8519502" y="5153710"/>
              <a:ext cx="91424" cy="164147"/>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4" name="Google Shape;1384;p43"/>
            <p:cNvSpPr/>
            <p:nvPr>
              <p:custDataLst>
                <p:tags r:id="rId53"/>
              </p:custDataLst>
            </p:nvPr>
          </p:nvSpPr>
          <p:spPr>
            <a:xfrm>
              <a:off x="8506964" y="2923327"/>
              <a:ext cx="57341" cy="107555"/>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5" name="Google Shape;1385;p43"/>
            <p:cNvSpPr/>
            <p:nvPr>
              <p:custDataLst>
                <p:tags r:id="rId54"/>
              </p:custDataLst>
            </p:nvPr>
          </p:nvSpPr>
          <p:spPr>
            <a:xfrm>
              <a:off x="8443833" y="3453926"/>
              <a:ext cx="59431" cy="108627"/>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6" name="Google Shape;1386;p43"/>
            <p:cNvSpPr/>
            <p:nvPr>
              <p:custDataLst>
                <p:tags r:id="rId55"/>
              </p:custDataLst>
            </p:nvPr>
          </p:nvSpPr>
          <p:spPr>
            <a:xfrm>
              <a:off x="8424702" y="3036296"/>
              <a:ext cx="62915" cy="93247"/>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7" name="Google Shape;1387;p43"/>
            <p:cNvSpPr/>
            <p:nvPr>
              <p:custDataLst>
                <p:tags r:id="rId56"/>
              </p:custDataLst>
            </p:nvPr>
          </p:nvSpPr>
          <p:spPr>
            <a:xfrm>
              <a:off x="8385205" y="2762181"/>
              <a:ext cx="65863" cy="106483"/>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8" name="Google Shape;1388;p43"/>
            <p:cNvSpPr/>
            <p:nvPr>
              <p:custDataLst>
                <p:tags r:id="rId57"/>
              </p:custDataLst>
            </p:nvPr>
          </p:nvSpPr>
          <p:spPr>
            <a:xfrm>
              <a:off x="8292065" y="1888119"/>
              <a:ext cx="148659" cy="183117"/>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9" name="Google Shape;1389;p43"/>
            <p:cNvSpPr/>
            <p:nvPr>
              <p:custDataLst>
                <p:tags r:id="rId58"/>
              </p:custDataLst>
            </p:nvPr>
          </p:nvSpPr>
          <p:spPr>
            <a:xfrm>
              <a:off x="8236546" y="2142192"/>
              <a:ext cx="176900" cy="173311"/>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0" name="Google Shape;1390;p43"/>
            <p:cNvSpPr/>
            <p:nvPr>
              <p:custDataLst>
                <p:tags r:id="rId59"/>
              </p:custDataLst>
            </p:nvPr>
          </p:nvSpPr>
          <p:spPr>
            <a:xfrm>
              <a:off x="8331883" y="2918182"/>
              <a:ext cx="61951" cy="113075"/>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1" name="Google Shape;1391;p43"/>
            <p:cNvSpPr/>
            <p:nvPr>
              <p:custDataLst>
                <p:tags r:id="rId60"/>
              </p:custDataLst>
            </p:nvPr>
          </p:nvSpPr>
          <p:spPr>
            <a:xfrm>
              <a:off x="8318110" y="3573755"/>
              <a:ext cx="57020" cy="152892"/>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2" name="Google Shape;1392;p43"/>
            <p:cNvSpPr/>
            <p:nvPr>
              <p:custDataLst>
                <p:tags r:id="rId61"/>
              </p:custDataLst>
            </p:nvPr>
          </p:nvSpPr>
          <p:spPr>
            <a:xfrm>
              <a:off x="8240778" y="2776596"/>
              <a:ext cx="52357" cy="103589"/>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3" name="Google Shape;1393;p43"/>
            <p:cNvSpPr/>
            <p:nvPr>
              <p:custDataLst>
                <p:tags r:id="rId62"/>
              </p:custDataLst>
            </p:nvPr>
          </p:nvSpPr>
          <p:spPr>
            <a:xfrm>
              <a:off x="8179365" y="3398139"/>
              <a:ext cx="55305" cy="139656"/>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4" name="Google Shape;1394;p43"/>
            <p:cNvSpPr/>
            <p:nvPr>
              <p:custDataLst>
                <p:tags r:id="rId63"/>
              </p:custDataLst>
            </p:nvPr>
          </p:nvSpPr>
          <p:spPr>
            <a:xfrm>
              <a:off x="7908143" y="1744551"/>
              <a:ext cx="268540" cy="431185"/>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5" name="Google Shape;1395;p43"/>
            <p:cNvSpPr/>
            <p:nvPr>
              <p:custDataLst>
                <p:tags r:id="rId64"/>
              </p:custDataLst>
            </p:nvPr>
          </p:nvSpPr>
          <p:spPr>
            <a:xfrm>
              <a:off x="8030864" y="3587742"/>
              <a:ext cx="56109" cy="130545"/>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6" name="Google Shape;1396;p43"/>
            <p:cNvSpPr/>
            <p:nvPr>
              <p:custDataLst>
                <p:tags r:id="rId65"/>
              </p:custDataLst>
            </p:nvPr>
          </p:nvSpPr>
          <p:spPr>
            <a:xfrm>
              <a:off x="7944745" y="3340207"/>
              <a:ext cx="72989" cy="157019"/>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7" name="Google Shape;1397;p43"/>
            <p:cNvSpPr/>
            <p:nvPr>
              <p:custDataLst>
                <p:tags r:id="rId66"/>
              </p:custDataLst>
            </p:nvPr>
          </p:nvSpPr>
          <p:spPr>
            <a:xfrm>
              <a:off x="7841852" y="3598782"/>
              <a:ext cx="76365" cy="102357"/>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8" name="Google Shape;1398;p43"/>
            <p:cNvSpPr/>
            <p:nvPr>
              <p:custDataLst>
                <p:tags r:id="rId67"/>
              </p:custDataLst>
            </p:nvPr>
          </p:nvSpPr>
          <p:spPr>
            <a:xfrm>
              <a:off x="6960285" y="4212178"/>
              <a:ext cx="162860" cy="225828"/>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9" name="Google Shape;1399;p43"/>
            <p:cNvSpPr/>
            <p:nvPr>
              <p:custDataLst>
                <p:tags r:id="rId68"/>
              </p:custDataLst>
            </p:nvPr>
          </p:nvSpPr>
          <p:spPr>
            <a:xfrm>
              <a:off x="7013821" y="4385705"/>
              <a:ext cx="98016" cy="318539"/>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00" name="Google Shape;1400;p43"/>
            <p:cNvSpPr/>
            <p:nvPr>
              <p:custDataLst>
                <p:tags r:id="rId69"/>
              </p:custDataLst>
            </p:nvPr>
          </p:nvSpPr>
          <p:spPr>
            <a:xfrm>
              <a:off x="6888259" y="4541546"/>
              <a:ext cx="74223" cy="30096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90" name="Google Shape;1570;p44"/>
          <p:cNvGrpSpPr/>
          <p:nvPr>
            <p:custDataLst>
              <p:tags r:id="rId3"/>
            </p:custDataLst>
          </p:nvPr>
        </p:nvGrpSpPr>
        <p:grpSpPr>
          <a:xfrm rot="4076431">
            <a:off x="5234708" y="1216944"/>
            <a:ext cx="658266" cy="875384"/>
            <a:chOff x="10735088" y="1187044"/>
            <a:chExt cx="797318" cy="1060300"/>
          </a:xfrm>
        </p:grpSpPr>
        <p:sp>
          <p:nvSpPr>
            <p:cNvPr id="91" name="Google Shape;1571;p44"/>
            <p:cNvSpPr/>
            <p:nvPr>
              <p:custDataLst>
                <p:tags r:id="rId8"/>
              </p:custDataLst>
            </p:nvPr>
          </p:nvSpPr>
          <p:spPr>
            <a:xfrm>
              <a:off x="10862047" y="1481330"/>
              <a:ext cx="483163" cy="652948"/>
            </a:xfrm>
            <a:custGeom>
              <a:avLst/>
              <a:gdLst/>
              <a:ahLst/>
              <a:cxnLst/>
              <a:rect l="l" t="t" r="r" b="b"/>
              <a:pathLst>
                <a:path w="16730" h="22609" extrusionOk="0">
                  <a:moveTo>
                    <a:pt x="267" y="1"/>
                  </a:moveTo>
                  <a:cubicBezTo>
                    <a:pt x="126" y="1"/>
                    <a:pt x="0" y="145"/>
                    <a:pt x="65" y="310"/>
                  </a:cubicBezTo>
                  <a:cubicBezTo>
                    <a:pt x="414" y="1190"/>
                    <a:pt x="1093" y="2000"/>
                    <a:pt x="1677" y="2743"/>
                  </a:cubicBezTo>
                  <a:cubicBezTo>
                    <a:pt x="2510" y="3805"/>
                    <a:pt x="3262" y="4934"/>
                    <a:pt x="4044" y="6035"/>
                  </a:cubicBezTo>
                  <a:cubicBezTo>
                    <a:pt x="5392" y="7930"/>
                    <a:pt x="6747" y="9819"/>
                    <a:pt x="8140" y="11681"/>
                  </a:cubicBezTo>
                  <a:cubicBezTo>
                    <a:pt x="10869" y="15330"/>
                    <a:pt x="13522" y="19166"/>
                    <a:pt x="16538" y="22576"/>
                  </a:cubicBezTo>
                  <a:cubicBezTo>
                    <a:pt x="16558" y="22599"/>
                    <a:pt x="16581" y="22608"/>
                    <a:pt x="16604" y="22608"/>
                  </a:cubicBezTo>
                  <a:cubicBezTo>
                    <a:pt x="16669" y="22608"/>
                    <a:pt x="16729" y="22530"/>
                    <a:pt x="16695" y="22458"/>
                  </a:cubicBezTo>
                  <a:cubicBezTo>
                    <a:pt x="15722" y="20455"/>
                    <a:pt x="13983" y="18659"/>
                    <a:pt x="12640" y="16889"/>
                  </a:cubicBezTo>
                  <a:cubicBezTo>
                    <a:pt x="11164" y="14944"/>
                    <a:pt x="9671" y="13012"/>
                    <a:pt x="8228" y="11042"/>
                  </a:cubicBezTo>
                  <a:cubicBezTo>
                    <a:pt x="6868" y="9186"/>
                    <a:pt x="5573" y="7286"/>
                    <a:pt x="4268" y="5393"/>
                  </a:cubicBezTo>
                  <a:cubicBezTo>
                    <a:pt x="3062" y="3643"/>
                    <a:pt x="1897" y="1606"/>
                    <a:pt x="426" y="73"/>
                  </a:cubicBezTo>
                  <a:cubicBezTo>
                    <a:pt x="378" y="22"/>
                    <a:pt x="321" y="1"/>
                    <a:pt x="26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 name="Google Shape;1572;p44"/>
            <p:cNvSpPr/>
            <p:nvPr>
              <p:custDataLst>
                <p:tags r:id="rId9"/>
              </p:custDataLst>
            </p:nvPr>
          </p:nvSpPr>
          <p:spPr>
            <a:xfrm>
              <a:off x="11026142" y="1398648"/>
              <a:ext cx="442181" cy="619273"/>
            </a:xfrm>
            <a:custGeom>
              <a:avLst/>
              <a:gdLst/>
              <a:ahLst/>
              <a:cxnLst/>
              <a:rect l="l" t="t" r="r" b="b"/>
              <a:pathLst>
                <a:path w="15310" h="21443" extrusionOk="0">
                  <a:moveTo>
                    <a:pt x="399" y="1"/>
                  </a:moveTo>
                  <a:cubicBezTo>
                    <a:pt x="192" y="1"/>
                    <a:pt x="1" y="207"/>
                    <a:pt x="129" y="436"/>
                  </a:cubicBezTo>
                  <a:cubicBezTo>
                    <a:pt x="1197" y="2343"/>
                    <a:pt x="2676" y="4004"/>
                    <a:pt x="3866" y="5833"/>
                  </a:cubicBezTo>
                  <a:cubicBezTo>
                    <a:pt x="5044" y="7641"/>
                    <a:pt x="6274" y="9416"/>
                    <a:pt x="7572" y="11139"/>
                  </a:cubicBezTo>
                  <a:cubicBezTo>
                    <a:pt x="8889" y="12887"/>
                    <a:pt x="10080" y="14714"/>
                    <a:pt x="11344" y="16500"/>
                  </a:cubicBezTo>
                  <a:cubicBezTo>
                    <a:pt x="11963" y="17375"/>
                    <a:pt x="12627" y="18200"/>
                    <a:pt x="13314" y="19023"/>
                  </a:cubicBezTo>
                  <a:cubicBezTo>
                    <a:pt x="13832" y="19645"/>
                    <a:pt x="14721" y="20491"/>
                    <a:pt x="14939" y="21318"/>
                  </a:cubicBezTo>
                  <a:cubicBezTo>
                    <a:pt x="14962" y="21405"/>
                    <a:pt x="15031" y="21442"/>
                    <a:pt x="15103" y="21442"/>
                  </a:cubicBezTo>
                  <a:cubicBezTo>
                    <a:pt x="15204" y="21442"/>
                    <a:pt x="15311" y="21367"/>
                    <a:pt x="15304" y="21246"/>
                  </a:cubicBezTo>
                  <a:cubicBezTo>
                    <a:pt x="15272" y="20694"/>
                    <a:pt x="14910" y="20156"/>
                    <a:pt x="14599" y="19720"/>
                  </a:cubicBezTo>
                  <a:cubicBezTo>
                    <a:pt x="13931" y="18774"/>
                    <a:pt x="13105" y="17940"/>
                    <a:pt x="12428" y="16999"/>
                  </a:cubicBezTo>
                  <a:cubicBezTo>
                    <a:pt x="11057" y="15096"/>
                    <a:pt x="9863" y="13074"/>
                    <a:pt x="8470" y="11185"/>
                  </a:cubicBezTo>
                  <a:cubicBezTo>
                    <a:pt x="7134" y="9375"/>
                    <a:pt x="5835" y="7547"/>
                    <a:pt x="4612" y="5658"/>
                  </a:cubicBezTo>
                  <a:cubicBezTo>
                    <a:pt x="3943" y="4621"/>
                    <a:pt x="3192" y="3651"/>
                    <a:pt x="2486" y="2639"/>
                  </a:cubicBezTo>
                  <a:cubicBezTo>
                    <a:pt x="1885" y="1776"/>
                    <a:pt x="1390" y="797"/>
                    <a:pt x="606" y="82"/>
                  </a:cubicBezTo>
                  <a:cubicBezTo>
                    <a:pt x="544" y="25"/>
                    <a:pt x="470" y="1"/>
                    <a:pt x="39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 name="Google Shape;1573;p44"/>
            <p:cNvSpPr/>
            <p:nvPr>
              <p:custDataLst>
                <p:tags r:id="rId10"/>
              </p:custDataLst>
            </p:nvPr>
          </p:nvSpPr>
          <p:spPr>
            <a:xfrm>
              <a:off x="10846829" y="1379703"/>
              <a:ext cx="208716" cy="129556"/>
            </a:xfrm>
            <a:custGeom>
              <a:avLst/>
              <a:gdLst/>
              <a:ahLst/>
              <a:cxnLst/>
              <a:rect l="l" t="t" r="r" b="b"/>
              <a:pathLst>
                <a:path w="7227" h="4486" extrusionOk="0">
                  <a:moveTo>
                    <a:pt x="6804" y="0"/>
                  </a:moveTo>
                  <a:cubicBezTo>
                    <a:pt x="6694" y="0"/>
                    <a:pt x="6581" y="42"/>
                    <a:pt x="6491" y="134"/>
                  </a:cubicBezTo>
                  <a:cubicBezTo>
                    <a:pt x="5622" y="1022"/>
                    <a:pt x="4355" y="1847"/>
                    <a:pt x="3223" y="2360"/>
                  </a:cubicBezTo>
                  <a:cubicBezTo>
                    <a:pt x="2096" y="2870"/>
                    <a:pt x="946" y="3171"/>
                    <a:pt x="122" y="4149"/>
                  </a:cubicBezTo>
                  <a:cubicBezTo>
                    <a:pt x="1" y="4293"/>
                    <a:pt x="154" y="4485"/>
                    <a:pt x="311" y="4485"/>
                  </a:cubicBezTo>
                  <a:cubicBezTo>
                    <a:pt x="355" y="4485"/>
                    <a:pt x="399" y="4470"/>
                    <a:pt x="438" y="4434"/>
                  </a:cubicBezTo>
                  <a:lnTo>
                    <a:pt x="438" y="4435"/>
                  </a:lnTo>
                  <a:cubicBezTo>
                    <a:pt x="1524" y="3413"/>
                    <a:pt x="3132" y="3300"/>
                    <a:pt x="4382" y="2545"/>
                  </a:cubicBezTo>
                  <a:cubicBezTo>
                    <a:pt x="5249" y="2023"/>
                    <a:pt x="6138" y="1515"/>
                    <a:pt x="6892" y="837"/>
                  </a:cubicBezTo>
                  <a:lnTo>
                    <a:pt x="6892" y="837"/>
                  </a:lnTo>
                  <a:cubicBezTo>
                    <a:pt x="7035" y="815"/>
                    <a:pt x="7159" y="714"/>
                    <a:pt x="7183" y="518"/>
                  </a:cubicBezTo>
                  <a:lnTo>
                    <a:pt x="7192" y="443"/>
                  </a:lnTo>
                  <a:cubicBezTo>
                    <a:pt x="7226" y="168"/>
                    <a:pt x="7023" y="0"/>
                    <a:pt x="6804"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 name="Google Shape;1574;p44"/>
            <p:cNvSpPr/>
            <p:nvPr>
              <p:custDataLst>
                <p:tags r:id="rId11"/>
              </p:custDataLst>
            </p:nvPr>
          </p:nvSpPr>
          <p:spPr>
            <a:xfrm>
              <a:off x="10831318" y="1443094"/>
              <a:ext cx="46381" cy="60619"/>
            </a:xfrm>
            <a:custGeom>
              <a:avLst/>
              <a:gdLst/>
              <a:ahLst/>
              <a:cxnLst/>
              <a:rect l="l" t="t" r="r" b="b"/>
              <a:pathLst>
                <a:path w="1606" h="2099" extrusionOk="0">
                  <a:moveTo>
                    <a:pt x="1310" y="1"/>
                  </a:moveTo>
                  <a:cubicBezTo>
                    <a:pt x="1229" y="1"/>
                    <a:pt x="1148" y="34"/>
                    <a:pt x="1100" y="110"/>
                  </a:cubicBezTo>
                  <a:cubicBezTo>
                    <a:pt x="828" y="537"/>
                    <a:pt x="297" y="759"/>
                    <a:pt x="103" y="1246"/>
                  </a:cubicBezTo>
                  <a:cubicBezTo>
                    <a:pt x="31" y="1429"/>
                    <a:pt x="0" y="1688"/>
                    <a:pt x="125" y="1860"/>
                  </a:cubicBezTo>
                  <a:cubicBezTo>
                    <a:pt x="283" y="2076"/>
                    <a:pt x="601" y="2099"/>
                    <a:pt x="861" y="2099"/>
                  </a:cubicBezTo>
                  <a:cubicBezTo>
                    <a:pt x="904" y="2099"/>
                    <a:pt x="946" y="2098"/>
                    <a:pt x="985" y="2098"/>
                  </a:cubicBezTo>
                  <a:cubicBezTo>
                    <a:pt x="1144" y="2095"/>
                    <a:pt x="1225" y="1839"/>
                    <a:pt x="1043" y="1800"/>
                  </a:cubicBezTo>
                  <a:cubicBezTo>
                    <a:pt x="849" y="1758"/>
                    <a:pt x="402" y="1752"/>
                    <a:pt x="484" y="1476"/>
                  </a:cubicBezTo>
                  <a:cubicBezTo>
                    <a:pt x="535" y="1307"/>
                    <a:pt x="709" y="1161"/>
                    <a:pt x="835" y="1047"/>
                  </a:cubicBezTo>
                  <a:cubicBezTo>
                    <a:pt x="1092" y="813"/>
                    <a:pt x="1407" y="619"/>
                    <a:pt x="1539" y="284"/>
                  </a:cubicBezTo>
                  <a:cubicBezTo>
                    <a:pt x="1606" y="114"/>
                    <a:pt x="1459" y="1"/>
                    <a:pt x="131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 name="Google Shape;1575;p44"/>
            <p:cNvSpPr/>
            <p:nvPr>
              <p:custDataLst>
                <p:tags r:id="rId12"/>
              </p:custDataLst>
            </p:nvPr>
          </p:nvSpPr>
          <p:spPr>
            <a:xfrm>
              <a:off x="10808243" y="1403962"/>
              <a:ext cx="47248" cy="68359"/>
            </a:xfrm>
            <a:custGeom>
              <a:avLst/>
              <a:gdLst/>
              <a:ahLst/>
              <a:cxnLst/>
              <a:rect l="l" t="t" r="r" b="b"/>
              <a:pathLst>
                <a:path w="1636" h="2367" extrusionOk="0">
                  <a:moveTo>
                    <a:pt x="1349" y="0"/>
                  </a:moveTo>
                  <a:cubicBezTo>
                    <a:pt x="1328" y="0"/>
                    <a:pt x="1308" y="3"/>
                    <a:pt x="1288" y="9"/>
                  </a:cubicBezTo>
                  <a:cubicBezTo>
                    <a:pt x="977" y="106"/>
                    <a:pt x="749" y="396"/>
                    <a:pt x="566" y="654"/>
                  </a:cubicBezTo>
                  <a:cubicBezTo>
                    <a:pt x="405" y="878"/>
                    <a:pt x="152" y="1108"/>
                    <a:pt x="106" y="1392"/>
                  </a:cubicBezTo>
                  <a:cubicBezTo>
                    <a:pt x="1" y="2029"/>
                    <a:pt x="988" y="2357"/>
                    <a:pt x="1466" y="2366"/>
                  </a:cubicBezTo>
                  <a:cubicBezTo>
                    <a:pt x="1467" y="2366"/>
                    <a:pt x="1468" y="2366"/>
                    <a:pt x="1469" y="2366"/>
                  </a:cubicBezTo>
                  <a:cubicBezTo>
                    <a:pt x="1613" y="2366"/>
                    <a:pt x="1598" y="2169"/>
                    <a:pt x="1483" y="2130"/>
                  </a:cubicBezTo>
                  <a:lnTo>
                    <a:pt x="1482" y="2130"/>
                  </a:lnTo>
                  <a:cubicBezTo>
                    <a:pt x="1257" y="2054"/>
                    <a:pt x="1052" y="1914"/>
                    <a:pt x="860" y="1777"/>
                  </a:cubicBezTo>
                  <a:cubicBezTo>
                    <a:pt x="721" y="1679"/>
                    <a:pt x="528" y="1603"/>
                    <a:pt x="592" y="1397"/>
                  </a:cubicBezTo>
                  <a:cubicBezTo>
                    <a:pt x="618" y="1314"/>
                    <a:pt x="723" y="1227"/>
                    <a:pt x="777" y="1164"/>
                  </a:cubicBezTo>
                  <a:cubicBezTo>
                    <a:pt x="901" y="1021"/>
                    <a:pt x="1007" y="863"/>
                    <a:pt x="1139" y="730"/>
                  </a:cubicBezTo>
                  <a:cubicBezTo>
                    <a:pt x="1307" y="560"/>
                    <a:pt x="1442" y="483"/>
                    <a:pt x="1557" y="273"/>
                  </a:cubicBezTo>
                  <a:cubicBezTo>
                    <a:pt x="1636" y="125"/>
                    <a:pt x="1487" y="0"/>
                    <a:pt x="134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 name="Google Shape;1576;p44"/>
            <p:cNvSpPr/>
            <p:nvPr>
              <p:custDataLst>
                <p:tags r:id="rId13"/>
              </p:custDataLst>
            </p:nvPr>
          </p:nvSpPr>
          <p:spPr>
            <a:xfrm>
              <a:off x="10961653" y="1346461"/>
              <a:ext cx="96575" cy="46612"/>
            </a:xfrm>
            <a:custGeom>
              <a:avLst/>
              <a:gdLst/>
              <a:ahLst/>
              <a:cxnLst/>
              <a:rect l="l" t="t" r="r" b="b"/>
              <a:pathLst>
                <a:path w="3344" h="1613" extrusionOk="0">
                  <a:moveTo>
                    <a:pt x="2079" y="0"/>
                  </a:moveTo>
                  <a:cubicBezTo>
                    <a:pt x="1779" y="0"/>
                    <a:pt x="1480" y="97"/>
                    <a:pt x="1204" y="203"/>
                  </a:cubicBezTo>
                  <a:cubicBezTo>
                    <a:pt x="908" y="314"/>
                    <a:pt x="345" y="479"/>
                    <a:pt x="130" y="730"/>
                  </a:cubicBezTo>
                  <a:cubicBezTo>
                    <a:pt x="9" y="872"/>
                    <a:pt x="1" y="1074"/>
                    <a:pt x="160" y="1187"/>
                  </a:cubicBezTo>
                  <a:cubicBezTo>
                    <a:pt x="214" y="1226"/>
                    <a:pt x="272" y="1241"/>
                    <a:pt x="333" y="1241"/>
                  </a:cubicBezTo>
                  <a:cubicBezTo>
                    <a:pt x="540" y="1241"/>
                    <a:pt x="769" y="1054"/>
                    <a:pt x="935" y="969"/>
                  </a:cubicBezTo>
                  <a:cubicBezTo>
                    <a:pt x="1212" y="827"/>
                    <a:pt x="1684" y="553"/>
                    <a:pt x="2058" y="553"/>
                  </a:cubicBezTo>
                  <a:cubicBezTo>
                    <a:pt x="2132" y="553"/>
                    <a:pt x="2202" y="564"/>
                    <a:pt x="2266" y="589"/>
                  </a:cubicBezTo>
                  <a:cubicBezTo>
                    <a:pt x="2586" y="710"/>
                    <a:pt x="2815" y="1246"/>
                    <a:pt x="2971" y="1526"/>
                  </a:cubicBezTo>
                  <a:cubicBezTo>
                    <a:pt x="3005" y="1588"/>
                    <a:pt x="3056" y="1614"/>
                    <a:pt x="3107" y="1614"/>
                  </a:cubicBezTo>
                  <a:cubicBezTo>
                    <a:pt x="3222" y="1614"/>
                    <a:pt x="3343" y="1488"/>
                    <a:pt x="3307" y="1355"/>
                  </a:cubicBezTo>
                  <a:lnTo>
                    <a:pt x="3306" y="1354"/>
                  </a:lnTo>
                  <a:cubicBezTo>
                    <a:pt x="3152" y="785"/>
                    <a:pt x="2883" y="79"/>
                    <a:pt x="2218" y="7"/>
                  </a:cubicBezTo>
                  <a:cubicBezTo>
                    <a:pt x="2172" y="2"/>
                    <a:pt x="2125" y="0"/>
                    <a:pt x="207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 name="Google Shape;1577;p44"/>
            <p:cNvSpPr/>
            <p:nvPr>
              <p:custDataLst>
                <p:tags r:id="rId14"/>
              </p:custDataLst>
            </p:nvPr>
          </p:nvSpPr>
          <p:spPr>
            <a:xfrm>
              <a:off x="10846365" y="1318044"/>
              <a:ext cx="198319" cy="92820"/>
            </a:xfrm>
            <a:custGeom>
              <a:avLst/>
              <a:gdLst/>
              <a:ahLst/>
              <a:cxnLst/>
              <a:rect l="l" t="t" r="r" b="b"/>
              <a:pathLst>
                <a:path w="6867" h="3214" extrusionOk="0">
                  <a:moveTo>
                    <a:pt x="4664" y="1"/>
                  </a:moveTo>
                  <a:cubicBezTo>
                    <a:pt x="4482" y="1"/>
                    <a:pt x="4319" y="18"/>
                    <a:pt x="4196" y="50"/>
                  </a:cubicBezTo>
                  <a:cubicBezTo>
                    <a:pt x="3320" y="281"/>
                    <a:pt x="2430" y="873"/>
                    <a:pt x="1664" y="1343"/>
                  </a:cubicBezTo>
                  <a:cubicBezTo>
                    <a:pt x="1024" y="1736"/>
                    <a:pt x="232" y="2236"/>
                    <a:pt x="32" y="3001"/>
                  </a:cubicBezTo>
                  <a:cubicBezTo>
                    <a:pt x="0" y="3125"/>
                    <a:pt x="102" y="3213"/>
                    <a:pt x="208" y="3213"/>
                  </a:cubicBezTo>
                  <a:cubicBezTo>
                    <a:pt x="253" y="3213"/>
                    <a:pt x="298" y="3197"/>
                    <a:pt x="334" y="3161"/>
                  </a:cubicBezTo>
                  <a:cubicBezTo>
                    <a:pt x="1060" y="2440"/>
                    <a:pt x="1691" y="1864"/>
                    <a:pt x="2594" y="1362"/>
                  </a:cubicBezTo>
                  <a:cubicBezTo>
                    <a:pt x="2932" y="1174"/>
                    <a:pt x="3271" y="962"/>
                    <a:pt x="3621" y="797"/>
                  </a:cubicBezTo>
                  <a:cubicBezTo>
                    <a:pt x="4005" y="616"/>
                    <a:pt x="4476" y="402"/>
                    <a:pt x="4926" y="402"/>
                  </a:cubicBezTo>
                  <a:cubicBezTo>
                    <a:pt x="5123" y="402"/>
                    <a:pt x="5316" y="443"/>
                    <a:pt x="5497" y="546"/>
                  </a:cubicBezTo>
                  <a:cubicBezTo>
                    <a:pt x="5712" y="669"/>
                    <a:pt x="6179" y="851"/>
                    <a:pt x="6046" y="1211"/>
                  </a:cubicBezTo>
                  <a:cubicBezTo>
                    <a:pt x="5993" y="1352"/>
                    <a:pt x="6107" y="1474"/>
                    <a:pt x="6221" y="1474"/>
                  </a:cubicBezTo>
                  <a:cubicBezTo>
                    <a:pt x="6276" y="1474"/>
                    <a:pt x="6331" y="1445"/>
                    <a:pt x="6367" y="1375"/>
                  </a:cubicBezTo>
                  <a:cubicBezTo>
                    <a:pt x="6866" y="395"/>
                    <a:pt x="5541" y="1"/>
                    <a:pt x="466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 name="Google Shape;1578;p44"/>
            <p:cNvSpPr/>
            <p:nvPr>
              <p:custDataLst>
                <p:tags r:id="rId15"/>
              </p:custDataLst>
            </p:nvPr>
          </p:nvSpPr>
          <p:spPr>
            <a:xfrm>
              <a:off x="10900657" y="1407080"/>
              <a:ext cx="10108" cy="16865"/>
            </a:xfrm>
            <a:custGeom>
              <a:avLst/>
              <a:gdLst/>
              <a:ahLst/>
              <a:cxnLst/>
              <a:rect l="l" t="t" r="r" b="b"/>
              <a:pathLst>
                <a:path w="350" h="584" extrusionOk="0">
                  <a:moveTo>
                    <a:pt x="200" y="0"/>
                  </a:moveTo>
                  <a:cubicBezTo>
                    <a:pt x="142" y="0"/>
                    <a:pt x="86" y="29"/>
                    <a:pt x="69" y="90"/>
                  </a:cubicBezTo>
                  <a:cubicBezTo>
                    <a:pt x="39" y="199"/>
                    <a:pt x="30" y="312"/>
                    <a:pt x="15" y="424"/>
                  </a:cubicBezTo>
                  <a:cubicBezTo>
                    <a:pt x="1" y="528"/>
                    <a:pt x="84" y="584"/>
                    <a:pt x="170" y="584"/>
                  </a:cubicBezTo>
                  <a:cubicBezTo>
                    <a:pt x="248" y="584"/>
                    <a:pt x="328" y="537"/>
                    <a:pt x="334" y="437"/>
                  </a:cubicBezTo>
                  <a:cubicBezTo>
                    <a:pt x="340" y="330"/>
                    <a:pt x="349" y="225"/>
                    <a:pt x="344" y="119"/>
                  </a:cubicBezTo>
                  <a:cubicBezTo>
                    <a:pt x="339" y="42"/>
                    <a:pt x="269" y="0"/>
                    <a:pt x="2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 name="Google Shape;1579;p44"/>
            <p:cNvSpPr/>
            <p:nvPr>
              <p:custDataLst>
                <p:tags r:id="rId16"/>
              </p:custDataLst>
            </p:nvPr>
          </p:nvSpPr>
          <p:spPr>
            <a:xfrm>
              <a:off x="10917205" y="1395297"/>
              <a:ext cx="17357" cy="18829"/>
            </a:xfrm>
            <a:custGeom>
              <a:avLst/>
              <a:gdLst/>
              <a:ahLst/>
              <a:cxnLst/>
              <a:rect l="l" t="t" r="r" b="b"/>
              <a:pathLst>
                <a:path w="601" h="652" extrusionOk="0">
                  <a:moveTo>
                    <a:pt x="386" y="1"/>
                  </a:moveTo>
                  <a:cubicBezTo>
                    <a:pt x="305" y="1"/>
                    <a:pt x="225" y="48"/>
                    <a:pt x="206" y="153"/>
                  </a:cubicBezTo>
                  <a:cubicBezTo>
                    <a:pt x="205" y="154"/>
                    <a:pt x="206" y="155"/>
                    <a:pt x="206" y="155"/>
                  </a:cubicBezTo>
                  <a:lnTo>
                    <a:pt x="206" y="155"/>
                  </a:lnTo>
                  <a:cubicBezTo>
                    <a:pt x="205" y="156"/>
                    <a:pt x="204" y="158"/>
                    <a:pt x="202" y="159"/>
                  </a:cubicBezTo>
                  <a:cubicBezTo>
                    <a:pt x="184" y="181"/>
                    <a:pt x="157" y="197"/>
                    <a:pt x="136" y="218"/>
                  </a:cubicBezTo>
                  <a:cubicBezTo>
                    <a:pt x="77" y="276"/>
                    <a:pt x="38" y="351"/>
                    <a:pt x="26" y="431"/>
                  </a:cubicBezTo>
                  <a:cubicBezTo>
                    <a:pt x="0" y="571"/>
                    <a:pt x="114" y="651"/>
                    <a:pt x="225" y="651"/>
                  </a:cubicBezTo>
                  <a:cubicBezTo>
                    <a:pt x="313" y="651"/>
                    <a:pt x="400" y="601"/>
                    <a:pt x="416" y="491"/>
                  </a:cubicBezTo>
                  <a:lnTo>
                    <a:pt x="416" y="491"/>
                  </a:lnTo>
                  <a:cubicBezTo>
                    <a:pt x="416" y="494"/>
                    <a:pt x="416" y="495"/>
                    <a:pt x="417" y="495"/>
                  </a:cubicBezTo>
                  <a:cubicBezTo>
                    <a:pt x="418" y="495"/>
                    <a:pt x="423" y="481"/>
                    <a:pt x="420" y="481"/>
                  </a:cubicBezTo>
                  <a:cubicBezTo>
                    <a:pt x="419" y="481"/>
                    <a:pt x="417" y="483"/>
                    <a:pt x="413" y="487"/>
                  </a:cubicBezTo>
                  <a:lnTo>
                    <a:pt x="413" y="487"/>
                  </a:lnTo>
                  <a:cubicBezTo>
                    <a:pt x="434" y="461"/>
                    <a:pt x="465" y="443"/>
                    <a:pt x="488" y="418"/>
                  </a:cubicBezTo>
                  <a:cubicBezTo>
                    <a:pt x="538" y="362"/>
                    <a:pt x="571" y="293"/>
                    <a:pt x="580" y="219"/>
                  </a:cubicBezTo>
                  <a:cubicBezTo>
                    <a:pt x="600" y="82"/>
                    <a:pt x="492" y="1"/>
                    <a:pt x="38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 name="Google Shape;1580;p44"/>
            <p:cNvSpPr/>
            <p:nvPr>
              <p:custDataLst>
                <p:tags r:id="rId17"/>
              </p:custDataLst>
            </p:nvPr>
          </p:nvSpPr>
          <p:spPr>
            <a:xfrm>
              <a:off x="10735088" y="1189036"/>
              <a:ext cx="171143" cy="249349"/>
            </a:xfrm>
            <a:custGeom>
              <a:avLst/>
              <a:gdLst/>
              <a:ahLst/>
              <a:cxnLst/>
              <a:rect l="l" t="t" r="r" b="b"/>
              <a:pathLst>
                <a:path w="5926" h="8634" extrusionOk="0">
                  <a:moveTo>
                    <a:pt x="5500" y="0"/>
                  </a:moveTo>
                  <a:cubicBezTo>
                    <a:pt x="5452" y="0"/>
                    <a:pt x="5400" y="14"/>
                    <a:pt x="5347" y="46"/>
                  </a:cubicBezTo>
                  <a:cubicBezTo>
                    <a:pt x="3595" y="1083"/>
                    <a:pt x="1136" y="1890"/>
                    <a:pt x="321" y="3997"/>
                  </a:cubicBezTo>
                  <a:cubicBezTo>
                    <a:pt x="1" y="4825"/>
                    <a:pt x="298" y="5511"/>
                    <a:pt x="843" y="6157"/>
                  </a:cubicBezTo>
                  <a:cubicBezTo>
                    <a:pt x="1565" y="7015"/>
                    <a:pt x="2328" y="8021"/>
                    <a:pt x="3298" y="8612"/>
                  </a:cubicBezTo>
                  <a:cubicBezTo>
                    <a:pt x="3324" y="8627"/>
                    <a:pt x="3350" y="8634"/>
                    <a:pt x="3376" y="8634"/>
                  </a:cubicBezTo>
                  <a:cubicBezTo>
                    <a:pt x="3496" y="8634"/>
                    <a:pt x="3606" y="8493"/>
                    <a:pt x="3529" y="8377"/>
                  </a:cubicBezTo>
                  <a:cubicBezTo>
                    <a:pt x="3046" y="7654"/>
                    <a:pt x="2299" y="7057"/>
                    <a:pt x="1741" y="6384"/>
                  </a:cubicBezTo>
                  <a:cubicBezTo>
                    <a:pt x="918" y="5389"/>
                    <a:pt x="365" y="4836"/>
                    <a:pt x="1319" y="3618"/>
                  </a:cubicBezTo>
                  <a:cubicBezTo>
                    <a:pt x="1907" y="2865"/>
                    <a:pt x="2791" y="2176"/>
                    <a:pt x="3626" y="1711"/>
                  </a:cubicBezTo>
                  <a:cubicBezTo>
                    <a:pt x="4313" y="1327"/>
                    <a:pt x="5088" y="1152"/>
                    <a:pt x="5693" y="624"/>
                  </a:cubicBezTo>
                  <a:cubicBezTo>
                    <a:pt x="5925" y="423"/>
                    <a:pt x="5766" y="0"/>
                    <a:pt x="55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 name="Google Shape;1581;p44"/>
            <p:cNvSpPr/>
            <p:nvPr>
              <p:custDataLst>
                <p:tags r:id="rId18"/>
              </p:custDataLst>
            </p:nvPr>
          </p:nvSpPr>
          <p:spPr>
            <a:xfrm>
              <a:off x="10882839" y="1187044"/>
              <a:ext cx="128343" cy="144631"/>
            </a:xfrm>
            <a:custGeom>
              <a:avLst/>
              <a:gdLst/>
              <a:ahLst/>
              <a:cxnLst/>
              <a:rect l="l" t="t" r="r" b="b"/>
              <a:pathLst>
                <a:path w="4444" h="5008" extrusionOk="0">
                  <a:moveTo>
                    <a:pt x="398" y="1"/>
                  </a:moveTo>
                  <a:cubicBezTo>
                    <a:pt x="71" y="1"/>
                    <a:pt x="0" y="414"/>
                    <a:pt x="288" y="549"/>
                  </a:cubicBezTo>
                  <a:cubicBezTo>
                    <a:pt x="1193" y="972"/>
                    <a:pt x="1675" y="1748"/>
                    <a:pt x="2284" y="2508"/>
                  </a:cubicBezTo>
                  <a:cubicBezTo>
                    <a:pt x="2907" y="3285"/>
                    <a:pt x="3722" y="3843"/>
                    <a:pt x="3873" y="4887"/>
                  </a:cubicBezTo>
                  <a:cubicBezTo>
                    <a:pt x="3884" y="4963"/>
                    <a:pt x="3959" y="5008"/>
                    <a:pt x="4029" y="5008"/>
                  </a:cubicBezTo>
                  <a:cubicBezTo>
                    <a:pt x="4086" y="5008"/>
                    <a:pt x="4139" y="4979"/>
                    <a:pt x="4154" y="4913"/>
                  </a:cubicBezTo>
                  <a:cubicBezTo>
                    <a:pt x="4443" y="3649"/>
                    <a:pt x="3421" y="2953"/>
                    <a:pt x="2718" y="2044"/>
                  </a:cubicBezTo>
                  <a:cubicBezTo>
                    <a:pt x="2159" y="1323"/>
                    <a:pt x="1454" y="4"/>
                    <a:pt x="400" y="1"/>
                  </a:cubicBezTo>
                  <a:cubicBezTo>
                    <a:pt x="399" y="1"/>
                    <a:pt x="399" y="1"/>
                    <a:pt x="39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 name="Google Shape;1582;p44"/>
            <p:cNvSpPr/>
            <p:nvPr>
              <p:custDataLst>
                <p:tags r:id="rId19"/>
              </p:custDataLst>
            </p:nvPr>
          </p:nvSpPr>
          <p:spPr>
            <a:xfrm>
              <a:off x="10770437" y="1290462"/>
              <a:ext cx="74193" cy="43927"/>
            </a:xfrm>
            <a:custGeom>
              <a:avLst/>
              <a:gdLst/>
              <a:ahLst/>
              <a:cxnLst/>
              <a:rect l="l" t="t" r="r" b="b"/>
              <a:pathLst>
                <a:path w="2569" h="1521" extrusionOk="0">
                  <a:moveTo>
                    <a:pt x="2324" y="1"/>
                  </a:moveTo>
                  <a:cubicBezTo>
                    <a:pt x="2302" y="1"/>
                    <a:pt x="2280" y="5"/>
                    <a:pt x="2258" y="15"/>
                  </a:cubicBezTo>
                  <a:cubicBezTo>
                    <a:pt x="1504" y="361"/>
                    <a:pt x="901" y="963"/>
                    <a:pt x="132" y="1292"/>
                  </a:cubicBezTo>
                  <a:cubicBezTo>
                    <a:pt x="0" y="1348"/>
                    <a:pt x="50" y="1521"/>
                    <a:pt x="175" y="1521"/>
                  </a:cubicBezTo>
                  <a:cubicBezTo>
                    <a:pt x="185" y="1521"/>
                    <a:pt x="196" y="1520"/>
                    <a:pt x="208" y="1517"/>
                  </a:cubicBezTo>
                  <a:cubicBezTo>
                    <a:pt x="1030" y="1332"/>
                    <a:pt x="1797" y="799"/>
                    <a:pt x="2443" y="273"/>
                  </a:cubicBezTo>
                  <a:cubicBezTo>
                    <a:pt x="2568" y="171"/>
                    <a:pt x="2456" y="1"/>
                    <a:pt x="232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3" name="Google Shape;1583;p44"/>
            <p:cNvSpPr/>
            <p:nvPr>
              <p:custDataLst>
                <p:tags r:id="rId20"/>
              </p:custDataLst>
            </p:nvPr>
          </p:nvSpPr>
          <p:spPr>
            <a:xfrm>
              <a:off x="10859590" y="1249453"/>
              <a:ext cx="29024" cy="18859"/>
            </a:xfrm>
            <a:custGeom>
              <a:avLst/>
              <a:gdLst/>
              <a:ahLst/>
              <a:cxnLst/>
              <a:rect l="l" t="t" r="r" b="b"/>
              <a:pathLst>
                <a:path w="1004" h="653" extrusionOk="0">
                  <a:moveTo>
                    <a:pt x="848" y="0"/>
                  </a:moveTo>
                  <a:cubicBezTo>
                    <a:pt x="833" y="0"/>
                    <a:pt x="817" y="4"/>
                    <a:pt x="801" y="11"/>
                  </a:cubicBezTo>
                  <a:cubicBezTo>
                    <a:pt x="563" y="117"/>
                    <a:pt x="324" y="222"/>
                    <a:pt x="122" y="392"/>
                  </a:cubicBezTo>
                  <a:cubicBezTo>
                    <a:pt x="0" y="495"/>
                    <a:pt x="105" y="653"/>
                    <a:pt x="231" y="653"/>
                  </a:cubicBezTo>
                  <a:cubicBezTo>
                    <a:pt x="263" y="653"/>
                    <a:pt x="295" y="643"/>
                    <a:pt x="326" y="621"/>
                  </a:cubicBezTo>
                  <a:cubicBezTo>
                    <a:pt x="533" y="469"/>
                    <a:pt x="777" y="416"/>
                    <a:pt x="941" y="209"/>
                  </a:cubicBezTo>
                  <a:cubicBezTo>
                    <a:pt x="1005" y="129"/>
                    <a:pt x="942" y="0"/>
                    <a:pt x="84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4" name="Google Shape;1584;p44"/>
            <p:cNvSpPr/>
            <p:nvPr>
              <p:custDataLst>
                <p:tags r:id="rId21"/>
              </p:custDataLst>
            </p:nvPr>
          </p:nvSpPr>
          <p:spPr>
            <a:xfrm>
              <a:off x="11318090" y="2047957"/>
              <a:ext cx="96372" cy="84676"/>
            </a:xfrm>
            <a:custGeom>
              <a:avLst/>
              <a:gdLst/>
              <a:ahLst/>
              <a:cxnLst/>
              <a:rect l="l" t="t" r="r" b="b"/>
              <a:pathLst>
                <a:path w="3337" h="2932" extrusionOk="0">
                  <a:moveTo>
                    <a:pt x="2031" y="1"/>
                  </a:moveTo>
                  <a:cubicBezTo>
                    <a:pt x="1534" y="1"/>
                    <a:pt x="1162" y="296"/>
                    <a:pt x="895" y="697"/>
                  </a:cubicBezTo>
                  <a:cubicBezTo>
                    <a:pt x="515" y="1266"/>
                    <a:pt x="1" y="2522"/>
                    <a:pt x="894" y="2913"/>
                  </a:cubicBezTo>
                  <a:cubicBezTo>
                    <a:pt x="922" y="2925"/>
                    <a:pt x="950" y="2931"/>
                    <a:pt x="975" y="2931"/>
                  </a:cubicBezTo>
                  <a:cubicBezTo>
                    <a:pt x="1120" y="2931"/>
                    <a:pt x="1209" y="2754"/>
                    <a:pt x="1096" y="2627"/>
                  </a:cubicBezTo>
                  <a:cubicBezTo>
                    <a:pt x="714" y="2196"/>
                    <a:pt x="930" y="1570"/>
                    <a:pt x="1210" y="1147"/>
                  </a:cubicBezTo>
                  <a:cubicBezTo>
                    <a:pt x="1434" y="810"/>
                    <a:pt x="1648" y="519"/>
                    <a:pt x="2086" y="519"/>
                  </a:cubicBezTo>
                  <a:cubicBezTo>
                    <a:pt x="2092" y="519"/>
                    <a:pt x="2099" y="519"/>
                    <a:pt x="2105" y="519"/>
                  </a:cubicBezTo>
                  <a:cubicBezTo>
                    <a:pt x="2455" y="527"/>
                    <a:pt x="2718" y="763"/>
                    <a:pt x="3048" y="823"/>
                  </a:cubicBezTo>
                  <a:cubicBezTo>
                    <a:pt x="3059" y="825"/>
                    <a:pt x="3070" y="826"/>
                    <a:pt x="3081" y="826"/>
                  </a:cubicBezTo>
                  <a:cubicBezTo>
                    <a:pt x="3230" y="826"/>
                    <a:pt x="3337" y="635"/>
                    <a:pt x="3238" y="512"/>
                  </a:cubicBezTo>
                  <a:cubicBezTo>
                    <a:pt x="2979" y="190"/>
                    <a:pt x="2454" y="6"/>
                    <a:pt x="2048" y="1"/>
                  </a:cubicBezTo>
                  <a:cubicBezTo>
                    <a:pt x="2042" y="1"/>
                    <a:pt x="2037" y="1"/>
                    <a:pt x="203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5" name="Google Shape;1585;p44"/>
            <p:cNvSpPr/>
            <p:nvPr>
              <p:custDataLst>
                <p:tags r:id="rId22"/>
              </p:custDataLst>
            </p:nvPr>
          </p:nvSpPr>
          <p:spPr>
            <a:xfrm>
              <a:off x="11397826" y="1993951"/>
              <a:ext cx="77023" cy="80287"/>
            </a:xfrm>
            <a:custGeom>
              <a:avLst/>
              <a:gdLst/>
              <a:ahLst/>
              <a:cxnLst/>
              <a:rect l="l" t="t" r="r" b="b"/>
              <a:pathLst>
                <a:path w="2667" h="2780" extrusionOk="0">
                  <a:moveTo>
                    <a:pt x="1560" y="1"/>
                  </a:moveTo>
                  <a:cubicBezTo>
                    <a:pt x="1243" y="1"/>
                    <a:pt x="931" y="158"/>
                    <a:pt x="675" y="339"/>
                  </a:cubicBezTo>
                  <a:cubicBezTo>
                    <a:pt x="512" y="454"/>
                    <a:pt x="355" y="590"/>
                    <a:pt x="227" y="744"/>
                  </a:cubicBezTo>
                  <a:cubicBezTo>
                    <a:pt x="13" y="1002"/>
                    <a:pt x="36" y="1303"/>
                    <a:pt x="20" y="1624"/>
                  </a:cubicBezTo>
                  <a:cubicBezTo>
                    <a:pt x="1" y="2026"/>
                    <a:pt x="116" y="2282"/>
                    <a:pt x="166" y="2663"/>
                  </a:cubicBezTo>
                  <a:cubicBezTo>
                    <a:pt x="175" y="2741"/>
                    <a:pt x="236" y="2779"/>
                    <a:pt x="298" y="2779"/>
                  </a:cubicBezTo>
                  <a:cubicBezTo>
                    <a:pt x="363" y="2779"/>
                    <a:pt x="429" y="2738"/>
                    <a:pt x="442" y="2660"/>
                  </a:cubicBezTo>
                  <a:cubicBezTo>
                    <a:pt x="530" y="2109"/>
                    <a:pt x="287" y="1331"/>
                    <a:pt x="757" y="916"/>
                  </a:cubicBezTo>
                  <a:cubicBezTo>
                    <a:pt x="934" y="759"/>
                    <a:pt x="1259" y="524"/>
                    <a:pt x="1541" y="524"/>
                  </a:cubicBezTo>
                  <a:cubicBezTo>
                    <a:pt x="1624" y="524"/>
                    <a:pt x="1704" y="544"/>
                    <a:pt x="1775" y="593"/>
                  </a:cubicBezTo>
                  <a:cubicBezTo>
                    <a:pt x="1954" y="718"/>
                    <a:pt x="2038" y="973"/>
                    <a:pt x="2196" y="1123"/>
                  </a:cubicBezTo>
                  <a:cubicBezTo>
                    <a:pt x="2245" y="1170"/>
                    <a:pt x="2301" y="1190"/>
                    <a:pt x="2355" y="1190"/>
                  </a:cubicBezTo>
                  <a:cubicBezTo>
                    <a:pt x="2520" y="1190"/>
                    <a:pt x="2667" y="1003"/>
                    <a:pt x="2569" y="824"/>
                  </a:cubicBezTo>
                  <a:cubicBezTo>
                    <a:pt x="2411" y="532"/>
                    <a:pt x="2203" y="182"/>
                    <a:pt x="1876" y="58"/>
                  </a:cubicBezTo>
                  <a:cubicBezTo>
                    <a:pt x="1771" y="18"/>
                    <a:pt x="1665" y="1"/>
                    <a:pt x="156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6" name="Google Shape;1586;p44"/>
            <p:cNvSpPr/>
            <p:nvPr>
              <p:custDataLst>
                <p:tags r:id="rId23"/>
              </p:custDataLst>
            </p:nvPr>
          </p:nvSpPr>
          <p:spPr>
            <a:xfrm>
              <a:off x="11338448" y="2124489"/>
              <a:ext cx="180644" cy="121296"/>
            </a:xfrm>
            <a:custGeom>
              <a:avLst/>
              <a:gdLst/>
              <a:ahLst/>
              <a:cxnLst/>
              <a:rect l="l" t="t" r="r" b="b"/>
              <a:pathLst>
                <a:path w="6255" h="4200" extrusionOk="0">
                  <a:moveTo>
                    <a:pt x="121" y="1"/>
                  </a:moveTo>
                  <a:cubicBezTo>
                    <a:pt x="26" y="1"/>
                    <a:pt x="0" y="153"/>
                    <a:pt x="99" y="180"/>
                  </a:cubicBezTo>
                  <a:cubicBezTo>
                    <a:pt x="1335" y="517"/>
                    <a:pt x="2602" y="1652"/>
                    <a:pt x="3582" y="2443"/>
                  </a:cubicBezTo>
                  <a:cubicBezTo>
                    <a:pt x="4309" y="3029"/>
                    <a:pt x="5084" y="3867"/>
                    <a:pt x="5973" y="4191"/>
                  </a:cubicBezTo>
                  <a:cubicBezTo>
                    <a:pt x="5990" y="4197"/>
                    <a:pt x="6006" y="4200"/>
                    <a:pt x="6022" y="4200"/>
                  </a:cubicBezTo>
                  <a:cubicBezTo>
                    <a:pt x="6162" y="4200"/>
                    <a:pt x="6255" y="3984"/>
                    <a:pt x="6134" y="3889"/>
                  </a:cubicBezTo>
                  <a:cubicBezTo>
                    <a:pt x="5084" y="3069"/>
                    <a:pt x="4029" y="2221"/>
                    <a:pt x="2931" y="1468"/>
                  </a:cubicBezTo>
                  <a:cubicBezTo>
                    <a:pt x="2023" y="845"/>
                    <a:pt x="1274" y="101"/>
                    <a:pt x="130" y="1"/>
                  </a:cubicBezTo>
                  <a:cubicBezTo>
                    <a:pt x="127" y="1"/>
                    <a:pt x="124" y="1"/>
                    <a:pt x="1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7" name="Google Shape;1587;p44"/>
            <p:cNvSpPr/>
            <p:nvPr>
              <p:custDataLst>
                <p:tags r:id="rId24"/>
              </p:custDataLst>
            </p:nvPr>
          </p:nvSpPr>
          <p:spPr>
            <a:xfrm>
              <a:off x="11459743" y="2015553"/>
              <a:ext cx="72663" cy="231791"/>
            </a:xfrm>
            <a:custGeom>
              <a:avLst/>
              <a:gdLst/>
              <a:ahLst/>
              <a:cxnLst/>
              <a:rect l="l" t="t" r="r" b="b"/>
              <a:pathLst>
                <a:path w="2516" h="8026" extrusionOk="0">
                  <a:moveTo>
                    <a:pt x="229" y="1"/>
                  </a:moveTo>
                  <a:cubicBezTo>
                    <a:pt x="110" y="1"/>
                    <a:pt x="0" y="128"/>
                    <a:pt x="35" y="271"/>
                  </a:cubicBezTo>
                  <a:cubicBezTo>
                    <a:pt x="317" y="1428"/>
                    <a:pt x="836" y="2535"/>
                    <a:pt x="1141" y="3698"/>
                  </a:cubicBezTo>
                  <a:cubicBezTo>
                    <a:pt x="1295" y="4278"/>
                    <a:pt x="1442" y="4863"/>
                    <a:pt x="1563" y="5450"/>
                  </a:cubicBezTo>
                  <a:cubicBezTo>
                    <a:pt x="1689" y="6064"/>
                    <a:pt x="2094" y="7170"/>
                    <a:pt x="1921" y="7740"/>
                  </a:cubicBezTo>
                  <a:cubicBezTo>
                    <a:pt x="1880" y="7878"/>
                    <a:pt x="2001" y="8025"/>
                    <a:pt x="2122" y="8025"/>
                  </a:cubicBezTo>
                  <a:cubicBezTo>
                    <a:pt x="2171" y="8025"/>
                    <a:pt x="2220" y="8001"/>
                    <a:pt x="2257" y="7940"/>
                  </a:cubicBezTo>
                  <a:cubicBezTo>
                    <a:pt x="2516" y="7528"/>
                    <a:pt x="2466" y="7290"/>
                    <a:pt x="2389" y="6829"/>
                  </a:cubicBezTo>
                  <a:cubicBezTo>
                    <a:pt x="2250" y="5991"/>
                    <a:pt x="2077" y="5150"/>
                    <a:pt x="1881" y="4322"/>
                  </a:cubicBezTo>
                  <a:cubicBezTo>
                    <a:pt x="1556" y="2945"/>
                    <a:pt x="1247" y="1233"/>
                    <a:pt x="378" y="83"/>
                  </a:cubicBezTo>
                  <a:cubicBezTo>
                    <a:pt x="334" y="25"/>
                    <a:pt x="281" y="1"/>
                    <a:pt x="22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8" name="Google Shape;1588;p44"/>
            <p:cNvSpPr/>
            <p:nvPr>
              <p:custDataLst>
                <p:tags r:id="rId25"/>
              </p:custDataLst>
            </p:nvPr>
          </p:nvSpPr>
          <p:spPr>
            <a:xfrm>
              <a:off x="11456106" y="2166883"/>
              <a:ext cx="58396" cy="42771"/>
            </a:xfrm>
            <a:custGeom>
              <a:avLst/>
              <a:gdLst/>
              <a:ahLst/>
              <a:cxnLst/>
              <a:rect l="l" t="t" r="r" b="b"/>
              <a:pathLst>
                <a:path w="2022" h="1481" extrusionOk="0">
                  <a:moveTo>
                    <a:pt x="1721" y="1"/>
                  </a:moveTo>
                  <a:cubicBezTo>
                    <a:pt x="1718" y="1"/>
                    <a:pt x="1714" y="1"/>
                    <a:pt x="1711" y="1"/>
                  </a:cubicBezTo>
                  <a:cubicBezTo>
                    <a:pt x="1002" y="39"/>
                    <a:pt x="385" y="735"/>
                    <a:pt x="50" y="1305"/>
                  </a:cubicBezTo>
                  <a:cubicBezTo>
                    <a:pt x="0" y="1391"/>
                    <a:pt x="87" y="1480"/>
                    <a:pt x="170" y="1480"/>
                  </a:cubicBezTo>
                  <a:cubicBezTo>
                    <a:pt x="201" y="1480"/>
                    <a:pt x="232" y="1467"/>
                    <a:pt x="255" y="1437"/>
                  </a:cubicBezTo>
                  <a:cubicBezTo>
                    <a:pt x="659" y="883"/>
                    <a:pt x="1162" y="586"/>
                    <a:pt x="1803" y="381"/>
                  </a:cubicBezTo>
                  <a:cubicBezTo>
                    <a:pt x="2021" y="313"/>
                    <a:pt x="1928" y="1"/>
                    <a:pt x="17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9" name="Google Shape;1589;p44"/>
            <p:cNvSpPr/>
            <p:nvPr>
              <p:custDataLst>
                <p:tags r:id="rId26"/>
              </p:custDataLst>
            </p:nvPr>
          </p:nvSpPr>
          <p:spPr>
            <a:xfrm>
              <a:off x="10938001" y="1435989"/>
              <a:ext cx="427020" cy="632876"/>
            </a:xfrm>
            <a:custGeom>
              <a:avLst/>
              <a:gdLst/>
              <a:ahLst/>
              <a:cxnLst/>
              <a:rect l="l" t="t" r="r" b="b"/>
              <a:pathLst>
                <a:path w="14786" h="21914" extrusionOk="0">
                  <a:moveTo>
                    <a:pt x="420" y="1"/>
                  </a:moveTo>
                  <a:cubicBezTo>
                    <a:pt x="212" y="1"/>
                    <a:pt x="0" y="224"/>
                    <a:pt x="136" y="461"/>
                  </a:cubicBezTo>
                  <a:cubicBezTo>
                    <a:pt x="1211" y="2331"/>
                    <a:pt x="2285" y="4156"/>
                    <a:pt x="3446" y="5979"/>
                  </a:cubicBezTo>
                  <a:cubicBezTo>
                    <a:pt x="4613" y="7810"/>
                    <a:pt x="5869" y="9614"/>
                    <a:pt x="7108" y="11397"/>
                  </a:cubicBezTo>
                  <a:cubicBezTo>
                    <a:pt x="8402" y="13261"/>
                    <a:pt x="9735" y="15094"/>
                    <a:pt x="11008" y="16974"/>
                  </a:cubicBezTo>
                  <a:cubicBezTo>
                    <a:pt x="11644" y="17913"/>
                    <a:pt x="12331" y="18819"/>
                    <a:pt x="12933" y="19779"/>
                  </a:cubicBezTo>
                  <a:cubicBezTo>
                    <a:pt x="13431" y="20574"/>
                    <a:pt x="13855" y="21271"/>
                    <a:pt x="14562" y="21887"/>
                  </a:cubicBezTo>
                  <a:cubicBezTo>
                    <a:pt x="14583" y="21906"/>
                    <a:pt x="14608" y="21914"/>
                    <a:pt x="14632" y="21914"/>
                  </a:cubicBezTo>
                  <a:cubicBezTo>
                    <a:pt x="14711" y="21914"/>
                    <a:pt x="14786" y="21831"/>
                    <a:pt x="14728" y="21750"/>
                  </a:cubicBezTo>
                  <a:lnTo>
                    <a:pt x="14728" y="21750"/>
                  </a:lnTo>
                  <a:lnTo>
                    <a:pt x="14728" y="21752"/>
                  </a:lnTo>
                  <a:cubicBezTo>
                    <a:pt x="12386" y="18428"/>
                    <a:pt x="10173" y="15002"/>
                    <a:pt x="7859" y="11654"/>
                  </a:cubicBezTo>
                  <a:cubicBezTo>
                    <a:pt x="5284" y="7930"/>
                    <a:pt x="2904" y="4075"/>
                    <a:pt x="663" y="150"/>
                  </a:cubicBezTo>
                  <a:cubicBezTo>
                    <a:pt x="603" y="45"/>
                    <a:pt x="512" y="1"/>
                    <a:pt x="42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0" name="Google Shape;1590;p44"/>
            <p:cNvSpPr/>
            <p:nvPr>
              <p:custDataLst>
                <p:tags r:id="rId27"/>
              </p:custDataLst>
            </p:nvPr>
          </p:nvSpPr>
          <p:spPr>
            <a:xfrm>
              <a:off x="10984642" y="1423803"/>
              <a:ext cx="431669" cy="611823"/>
            </a:xfrm>
            <a:custGeom>
              <a:avLst/>
              <a:gdLst/>
              <a:ahLst/>
              <a:cxnLst/>
              <a:rect l="l" t="t" r="r" b="b"/>
              <a:pathLst>
                <a:path w="14947" h="21185" extrusionOk="0">
                  <a:moveTo>
                    <a:pt x="423" y="1"/>
                  </a:moveTo>
                  <a:cubicBezTo>
                    <a:pt x="208" y="1"/>
                    <a:pt x="0" y="179"/>
                    <a:pt x="124" y="419"/>
                  </a:cubicBezTo>
                  <a:cubicBezTo>
                    <a:pt x="978" y="2075"/>
                    <a:pt x="2076" y="3427"/>
                    <a:pt x="3236" y="4862"/>
                  </a:cubicBezTo>
                  <a:cubicBezTo>
                    <a:pt x="4540" y="6473"/>
                    <a:pt x="5560" y="8317"/>
                    <a:pt x="6731" y="10024"/>
                  </a:cubicBezTo>
                  <a:cubicBezTo>
                    <a:pt x="8029" y="11917"/>
                    <a:pt x="9404" y="13743"/>
                    <a:pt x="10667" y="15665"/>
                  </a:cubicBezTo>
                  <a:cubicBezTo>
                    <a:pt x="11221" y="16506"/>
                    <a:pt x="11815" y="17316"/>
                    <a:pt x="12396" y="18138"/>
                  </a:cubicBezTo>
                  <a:cubicBezTo>
                    <a:pt x="12740" y="18623"/>
                    <a:pt x="14522" y="20465"/>
                    <a:pt x="14334" y="21004"/>
                  </a:cubicBezTo>
                  <a:cubicBezTo>
                    <a:pt x="14302" y="21097"/>
                    <a:pt x="14374" y="21184"/>
                    <a:pt x="14453" y="21184"/>
                  </a:cubicBezTo>
                  <a:cubicBezTo>
                    <a:pt x="14484" y="21184"/>
                    <a:pt x="14518" y="21170"/>
                    <a:pt x="14546" y="21137"/>
                  </a:cubicBezTo>
                  <a:cubicBezTo>
                    <a:pt x="14947" y="20660"/>
                    <a:pt x="14539" y="20186"/>
                    <a:pt x="14222" y="19748"/>
                  </a:cubicBezTo>
                  <a:cubicBezTo>
                    <a:pt x="13527" y="18790"/>
                    <a:pt x="12846" y="17824"/>
                    <a:pt x="12159" y="16860"/>
                  </a:cubicBezTo>
                  <a:cubicBezTo>
                    <a:pt x="10946" y="15157"/>
                    <a:pt x="9923" y="13322"/>
                    <a:pt x="8663" y="11653"/>
                  </a:cubicBezTo>
                  <a:cubicBezTo>
                    <a:pt x="7219" y="9740"/>
                    <a:pt x="5986" y="7702"/>
                    <a:pt x="4636" y="5725"/>
                  </a:cubicBezTo>
                  <a:cubicBezTo>
                    <a:pt x="3351" y="3842"/>
                    <a:pt x="1791" y="2236"/>
                    <a:pt x="735" y="189"/>
                  </a:cubicBezTo>
                  <a:cubicBezTo>
                    <a:pt x="667" y="57"/>
                    <a:pt x="544" y="1"/>
                    <a:pt x="423"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70" name="Google Shape;719;p27">
            <a:extLst>
              <a:ext uri="{FF2B5EF4-FFF2-40B4-BE49-F238E27FC236}">
                <a16:creationId xmlns:a16="http://schemas.microsoft.com/office/drawing/2014/main" id="{F16DABA8-A161-4559-9F04-74B6D0A3F9D3}"/>
              </a:ext>
            </a:extLst>
          </p:cNvPr>
          <p:cNvGrpSpPr/>
          <p:nvPr>
            <p:custDataLst>
              <p:tags r:id="rId4"/>
            </p:custDataLst>
          </p:nvPr>
        </p:nvGrpSpPr>
        <p:grpSpPr>
          <a:xfrm>
            <a:off x="2306113" y="2652330"/>
            <a:ext cx="1987315" cy="1281219"/>
            <a:chOff x="222854" y="2627083"/>
            <a:chExt cx="1029751" cy="663879"/>
          </a:xfrm>
        </p:grpSpPr>
        <p:sp>
          <p:nvSpPr>
            <p:cNvPr id="71" name="Google Shape;720;p27">
              <a:extLst>
                <a:ext uri="{FF2B5EF4-FFF2-40B4-BE49-F238E27FC236}">
                  <a16:creationId xmlns:a16="http://schemas.microsoft.com/office/drawing/2014/main" id="{9A486A72-FBCF-43FD-A9E9-4576972F0E83}"/>
                </a:ext>
              </a:extLst>
            </p:cNvPr>
            <p:cNvSpPr/>
            <p:nvPr>
              <p:custDataLst>
                <p:tags r:id="rId6"/>
              </p:custDataLst>
            </p:nvPr>
          </p:nvSpPr>
          <p:spPr>
            <a:xfrm>
              <a:off x="372477" y="2627083"/>
              <a:ext cx="837196" cy="629287"/>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2" name="Google Shape;721;p27">
              <a:extLst>
                <a:ext uri="{FF2B5EF4-FFF2-40B4-BE49-F238E27FC236}">
                  <a16:creationId xmlns:a16="http://schemas.microsoft.com/office/drawing/2014/main" id="{0D815018-E497-415D-99AA-B0BB8D927BEE}"/>
                </a:ext>
              </a:extLst>
            </p:cNvPr>
            <p:cNvSpPr/>
            <p:nvPr>
              <p:custDataLst>
                <p:tags r:id="rId7"/>
              </p:custDataLst>
            </p:nvPr>
          </p:nvSpPr>
          <p:spPr>
            <a:xfrm>
              <a:off x="222854" y="2627303"/>
              <a:ext cx="1029751" cy="663659"/>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 name="Rectangle 1">
            <a:extLst>
              <a:ext uri="{FF2B5EF4-FFF2-40B4-BE49-F238E27FC236}">
                <a16:creationId xmlns:a16="http://schemas.microsoft.com/office/drawing/2014/main" id="{7C7D333A-C314-4C19-9548-0FA4BF353879}"/>
              </a:ext>
            </a:extLst>
          </p:cNvPr>
          <p:cNvSpPr/>
          <p:nvPr>
            <p:custDataLst>
              <p:tags r:id="rId5"/>
            </p:custDataLst>
          </p:nvPr>
        </p:nvSpPr>
        <p:spPr>
          <a:xfrm>
            <a:off x="1025356" y="4448291"/>
            <a:ext cx="5096976" cy="12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4000">
                <a:ln w="0"/>
                <a:solidFill>
                  <a:schemeClr val="tx1"/>
                </a:solidFill>
                <a:effectLst>
                  <a:outerShdw blurRad="38100" dist="19050" dir="2700000" algn="tl" rotWithShape="0">
                    <a:schemeClr val="dk1">
                      <a:alpha val="40000"/>
                    </a:schemeClr>
                  </a:outerShdw>
                </a:effectLst>
                <a:latin typeface="Bodoni MT Black" panose="02070A03080606020203" pitchFamily="18" charset="0"/>
              </a:rPr>
              <a:t>For watching</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4</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pic>
        <p:nvPicPr>
          <p:cNvPr id="2050" name="Picture 2" descr="Cơ sở dữ liệu MNIST – Wikipedia tiếng Việt">
            <a:extLst>
              <a:ext uri="{FF2B5EF4-FFF2-40B4-BE49-F238E27FC236}">
                <a16:creationId xmlns:a16="http://schemas.microsoft.com/office/drawing/2014/main" id="{6E866C9C-B51A-E2AB-BCC1-CA01B3955A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7164" y="1594936"/>
            <a:ext cx="6698177" cy="40933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9DA8E2-F56E-9B35-D098-84320C673CE3}"/>
              </a:ext>
            </a:extLst>
          </p:cNvPr>
          <p:cNvSpPr txBox="1"/>
          <p:nvPr/>
        </p:nvSpPr>
        <p:spPr>
          <a:xfrm>
            <a:off x="9149977" y="2372121"/>
            <a:ext cx="2798618" cy="923330"/>
          </a:xfrm>
          <a:prstGeom prst="rect">
            <a:avLst/>
          </a:prstGeom>
          <a:noFill/>
        </p:spPr>
        <p:txBody>
          <a:bodyPr wrap="square">
            <a:spAutoFit/>
          </a:bodyPr>
          <a:lstStyle/>
          <a:p>
            <a:r>
              <a:rPr lang="vi-VN" b="0" i="0" dirty="0">
                <a:solidFill>
                  <a:srgbClr val="292929"/>
                </a:solidFill>
                <a:effectLst/>
                <a:latin typeface="source-serif-pro"/>
              </a:rPr>
              <a:t>có bộ đào tạo gồm 60.000 ví dụ và bộ kiểm tra gồm 10.000 ví dụ</a:t>
            </a:r>
            <a:endParaRPr lang="vi-VN" dirty="0"/>
          </a:p>
        </p:txBody>
      </p:sp>
    </p:spTree>
    <p:extLst>
      <p:ext uri="{BB962C8B-B14F-4D97-AF65-F5344CB8AC3E}">
        <p14:creationId xmlns:p14="http://schemas.microsoft.com/office/powerpoint/2010/main" val="265208037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5</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26127A39-5C7F-496D-854D-33A48AB309CA}"/>
              </a:ext>
            </a:extLst>
          </p:cNvPr>
          <p:cNvSpPr txBox="1"/>
          <p:nvPr/>
        </p:nvSpPr>
        <p:spPr>
          <a:xfrm>
            <a:off x="1054111" y="1248638"/>
            <a:ext cx="5334000" cy="1200329"/>
          </a:xfrm>
          <a:prstGeom prst="rect">
            <a:avLst/>
          </a:prstGeom>
          <a:noFill/>
        </p:spPr>
        <p:txBody>
          <a:bodyPr wrap="square">
            <a:spAutoFit/>
          </a:bodyPr>
          <a:lstStyle/>
          <a:p>
            <a:pPr algn="l"/>
            <a:r>
              <a:rPr lang="vi-VN" b="1" i="0" dirty="0">
                <a:solidFill>
                  <a:srgbClr val="292929"/>
                </a:solidFill>
                <a:effectLst/>
                <a:latin typeface="sohne"/>
              </a:rPr>
              <a:t>Tìm nạp tập dữ liệu MNIST và chuẩn bị bộ tải dữ liệu đào tạo, xác thực và thử nghiệm</a:t>
            </a:r>
          </a:p>
          <a:p>
            <a:br>
              <a:rPr lang="vi-VN" dirty="0">
                <a:effectLst/>
              </a:rPr>
            </a:br>
            <a:endParaRPr lang="vi-VN" dirty="0"/>
          </a:p>
        </p:txBody>
      </p:sp>
      <p:pic>
        <p:nvPicPr>
          <p:cNvPr id="13" name="Picture 12">
            <a:extLst>
              <a:ext uri="{FF2B5EF4-FFF2-40B4-BE49-F238E27FC236}">
                <a16:creationId xmlns:a16="http://schemas.microsoft.com/office/drawing/2014/main" id="{E0FDB009-2109-F6E5-69AD-69245B522245}"/>
              </a:ext>
            </a:extLst>
          </p:cNvPr>
          <p:cNvPicPr>
            <a:picLocks noChangeAspect="1"/>
          </p:cNvPicPr>
          <p:nvPr/>
        </p:nvPicPr>
        <p:blipFill>
          <a:blip r:embed="rId16"/>
          <a:stretch>
            <a:fillRect/>
          </a:stretch>
        </p:blipFill>
        <p:spPr>
          <a:xfrm>
            <a:off x="397967" y="2034821"/>
            <a:ext cx="11319078" cy="3043094"/>
          </a:xfrm>
          <a:prstGeom prst="rect">
            <a:avLst/>
          </a:prstGeom>
        </p:spPr>
      </p:pic>
    </p:spTree>
    <p:extLst>
      <p:ext uri="{BB962C8B-B14F-4D97-AF65-F5344CB8AC3E}">
        <p14:creationId xmlns:p14="http://schemas.microsoft.com/office/powerpoint/2010/main" val="3997431224"/>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6</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26127A39-5C7F-496D-854D-33A48AB309CA}"/>
              </a:ext>
            </a:extLst>
          </p:cNvPr>
          <p:cNvSpPr txBox="1"/>
          <p:nvPr/>
        </p:nvSpPr>
        <p:spPr>
          <a:xfrm>
            <a:off x="1054111" y="1248638"/>
            <a:ext cx="5334000" cy="1200329"/>
          </a:xfrm>
          <a:prstGeom prst="rect">
            <a:avLst/>
          </a:prstGeom>
          <a:noFill/>
        </p:spPr>
        <p:txBody>
          <a:bodyPr wrap="square">
            <a:spAutoFit/>
          </a:bodyPr>
          <a:lstStyle/>
          <a:p>
            <a:pPr algn="l"/>
            <a:r>
              <a:rPr lang="vi-VN" b="1" i="0" dirty="0">
                <a:solidFill>
                  <a:srgbClr val="292929"/>
                </a:solidFill>
                <a:effectLst/>
                <a:latin typeface="sohne"/>
              </a:rPr>
              <a:t>Tìm nạp tập dữ liệu MNIST và chuẩn bị bộ tải dữ liệu đào tạo, xác thực và thử nghiệm</a:t>
            </a:r>
          </a:p>
          <a:p>
            <a:br>
              <a:rPr lang="vi-VN" dirty="0">
                <a:effectLst/>
              </a:rPr>
            </a:br>
            <a:endParaRPr lang="vi-VN" dirty="0"/>
          </a:p>
        </p:txBody>
      </p:sp>
      <p:pic>
        <p:nvPicPr>
          <p:cNvPr id="22" name="Picture 21">
            <a:extLst>
              <a:ext uri="{FF2B5EF4-FFF2-40B4-BE49-F238E27FC236}">
                <a16:creationId xmlns:a16="http://schemas.microsoft.com/office/drawing/2014/main" id="{626D0E0C-8366-B7D5-9C40-FB65B7CEFCF7}"/>
              </a:ext>
            </a:extLst>
          </p:cNvPr>
          <p:cNvPicPr>
            <a:picLocks noChangeAspect="1"/>
          </p:cNvPicPr>
          <p:nvPr/>
        </p:nvPicPr>
        <p:blipFill>
          <a:blip r:embed="rId16"/>
          <a:stretch>
            <a:fillRect/>
          </a:stretch>
        </p:blipFill>
        <p:spPr>
          <a:xfrm>
            <a:off x="1176408" y="2171945"/>
            <a:ext cx="10096922" cy="3569888"/>
          </a:xfrm>
          <a:prstGeom prst="rect">
            <a:avLst/>
          </a:prstGeom>
        </p:spPr>
      </p:pic>
    </p:spTree>
    <p:extLst>
      <p:ext uri="{BB962C8B-B14F-4D97-AF65-F5344CB8AC3E}">
        <p14:creationId xmlns:p14="http://schemas.microsoft.com/office/powerpoint/2010/main" val="350255852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7</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pic>
        <p:nvPicPr>
          <p:cNvPr id="3" name="Picture 2">
            <a:extLst>
              <a:ext uri="{FF2B5EF4-FFF2-40B4-BE49-F238E27FC236}">
                <a16:creationId xmlns:a16="http://schemas.microsoft.com/office/drawing/2014/main" id="{9251EA8A-881E-E587-1654-DB914FAF93F1}"/>
              </a:ext>
            </a:extLst>
          </p:cNvPr>
          <p:cNvPicPr>
            <a:picLocks noChangeAspect="1"/>
          </p:cNvPicPr>
          <p:nvPr/>
        </p:nvPicPr>
        <p:blipFill>
          <a:blip r:embed="rId16"/>
          <a:stretch>
            <a:fillRect/>
          </a:stretch>
        </p:blipFill>
        <p:spPr>
          <a:xfrm>
            <a:off x="773925" y="2127581"/>
            <a:ext cx="5951736" cy="594412"/>
          </a:xfrm>
          <a:prstGeom prst="rect">
            <a:avLst/>
          </a:prstGeom>
        </p:spPr>
      </p:pic>
      <p:sp>
        <p:nvSpPr>
          <p:cNvPr id="13" name="TextBox 12">
            <a:extLst>
              <a:ext uri="{FF2B5EF4-FFF2-40B4-BE49-F238E27FC236}">
                <a16:creationId xmlns:a16="http://schemas.microsoft.com/office/drawing/2014/main" id="{AFE300E2-001C-7C36-E581-22DEFA736BA0}"/>
              </a:ext>
            </a:extLst>
          </p:cNvPr>
          <p:cNvSpPr txBox="1"/>
          <p:nvPr/>
        </p:nvSpPr>
        <p:spPr>
          <a:xfrm>
            <a:off x="1054111" y="1248638"/>
            <a:ext cx="5334000" cy="1200329"/>
          </a:xfrm>
          <a:prstGeom prst="rect">
            <a:avLst/>
          </a:prstGeom>
          <a:noFill/>
        </p:spPr>
        <p:txBody>
          <a:bodyPr wrap="square">
            <a:spAutoFit/>
          </a:bodyPr>
          <a:lstStyle/>
          <a:p>
            <a:pPr algn="l"/>
            <a:r>
              <a:rPr lang="vi-VN" b="1" i="0" dirty="0">
                <a:solidFill>
                  <a:srgbClr val="292929"/>
                </a:solidFill>
                <a:effectLst/>
                <a:latin typeface="sohne"/>
              </a:rPr>
              <a:t>Tìm nạp tập dữ liệu MNIST và chuẩn bị bộ tải dữ liệu đào tạo, xác thực và thử nghiệm</a:t>
            </a:r>
          </a:p>
          <a:p>
            <a:br>
              <a:rPr lang="vi-VN" dirty="0">
                <a:effectLst/>
              </a:rPr>
            </a:br>
            <a:endParaRPr lang="vi-VN" dirty="0"/>
          </a:p>
        </p:txBody>
      </p:sp>
      <p:pic>
        <p:nvPicPr>
          <p:cNvPr id="21" name="Picture 20">
            <a:extLst>
              <a:ext uri="{FF2B5EF4-FFF2-40B4-BE49-F238E27FC236}">
                <a16:creationId xmlns:a16="http://schemas.microsoft.com/office/drawing/2014/main" id="{0FBE0ED2-EC86-B72A-BF88-CD5CFE8ABBC3}"/>
              </a:ext>
            </a:extLst>
          </p:cNvPr>
          <p:cNvPicPr>
            <a:picLocks noChangeAspect="1"/>
          </p:cNvPicPr>
          <p:nvPr/>
        </p:nvPicPr>
        <p:blipFill>
          <a:blip r:embed="rId17"/>
          <a:stretch>
            <a:fillRect/>
          </a:stretch>
        </p:blipFill>
        <p:spPr>
          <a:xfrm>
            <a:off x="316422" y="2960259"/>
            <a:ext cx="11559155" cy="3414696"/>
          </a:xfrm>
          <a:prstGeom prst="rect">
            <a:avLst/>
          </a:prstGeom>
        </p:spPr>
      </p:pic>
    </p:spTree>
    <p:extLst>
      <p:ext uri="{BB962C8B-B14F-4D97-AF65-F5344CB8AC3E}">
        <p14:creationId xmlns:p14="http://schemas.microsoft.com/office/powerpoint/2010/main" val="14705369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8"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8</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2" name="TextBox 1">
            <a:extLst>
              <a:ext uri="{FF2B5EF4-FFF2-40B4-BE49-F238E27FC236}">
                <a16:creationId xmlns:a16="http://schemas.microsoft.com/office/drawing/2014/main" id="{26C584D1-6243-A2E3-FEF4-5DD71096B424}"/>
              </a:ext>
            </a:extLst>
          </p:cNvPr>
          <p:cNvSpPr txBox="1"/>
          <p:nvPr/>
        </p:nvSpPr>
        <p:spPr>
          <a:xfrm>
            <a:off x="1054111" y="1248638"/>
            <a:ext cx="5334000" cy="1200329"/>
          </a:xfrm>
          <a:prstGeom prst="rect">
            <a:avLst/>
          </a:prstGeom>
          <a:noFill/>
        </p:spPr>
        <p:txBody>
          <a:bodyPr wrap="square">
            <a:spAutoFit/>
          </a:bodyPr>
          <a:lstStyle/>
          <a:p>
            <a:pPr algn="l"/>
            <a:r>
              <a:rPr lang="vi-VN" b="1" i="0" dirty="0">
                <a:solidFill>
                  <a:srgbClr val="292929"/>
                </a:solidFill>
                <a:effectLst/>
                <a:latin typeface="sohne"/>
              </a:rPr>
              <a:t>Tìm nạp tập dữ liệu MNIST và chuẩn bị bộ tải dữ liệu đào tạo, xác thực và thử nghiệm</a:t>
            </a:r>
          </a:p>
          <a:p>
            <a:br>
              <a:rPr lang="vi-VN" dirty="0">
                <a:effectLst/>
              </a:rPr>
            </a:br>
            <a:endParaRPr lang="vi-VN" dirty="0"/>
          </a:p>
        </p:txBody>
      </p:sp>
      <p:pic>
        <p:nvPicPr>
          <p:cNvPr id="12" name="Picture 11">
            <a:extLst>
              <a:ext uri="{FF2B5EF4-FFF2-40B4-BE49-F238E27FC236}">
                <a16:creationId xmlns:a16="http://schemas.microsoft.com/office/drawing/2014/main" id="{2F3DBBB6-5D0E-BF61-FAD9-4B0B9415C397}"/>
              </a:ext>
            </a:extLst>
          </p:cNvPr>
          <p:cNvPicPr>
            <a:picLocks noChangeAspect="1"/>
          </p:cNvPicPr>
          <p:nvPr/>
        </p:nvPicPr>
        <p:blipFill>
          <a:blip r:embed="rId16"/>
          <a:stretch>
            <a:fillRect/>
          </a:stretch>
        </p:blipFill>
        <p:spPr>
          <a:xfrm>
            <a:off x="2385145" y="2454410"/>
            <a:ext cx="6759526" cy="2179509"/>
          </a:xfrm>
          <a:prstGeom prst="rect">
            <a:avLst/>
          </a:prstGeom>
        </p:spPr>
      </p:pic>
    </p:spTree>
    <p:extLst>
      <p:ext uri="{BB962C8B-B14F-4D97-AF65-F5344CB8AC3E}">
        <p14:creationId xmlns:p14="http://schemas.microsoft.com/office/powerpoint/2010/main" val="94438518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9</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4" name="Rectangle 13">
            <a:extLst>
              <a:ext uri="{FF2B5EF4-FFF2-40B4-BE49-F238E27FC236}">
                <a16:creationId xmlns:a16="http://schemas.microsoft.com/office/drawing/2014/main" id="{FBF0FC15-9E37-4BA0-FCDF-6CD21218AA71}"/>
              </a:ext>
            </a:extLst>
          </p:cNvPr>
          <p:cNvSpPr/>
          <p:nvPr/>
        </p:nvSpPr>
        <p:spPr>
          <a:xfrm>
            <a:off x="397967" y="107053"/>
            <a:ext cx="6327694" cy="923330"/>
          </a:xfrm>
          <a:prstGeom prst="rect">
            <a:avLst/>
          </a:prstGeom>
          <a:solidFill>
            <a:srgbClr val="FFC000"/>
          </a:solidFill>
        </p:spPr>
        <p:txBody>
          <a:bodyPr wrap="none" lIns="91440" tIns="45720" rIns="91440" bIns="45720">
            <a:spAutoFit/>
          </a:bodyPr>
          <a:lstStyle/>
          <a:p>
            <a:r>
              <a:rPr lang="vi-VN"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rPr>
              <a:t>PYTORCH - MNIST</a:t>
            </a:r>
          </a:p>
        </p:txBody>
      </p:sp>
      <p:sp>
        <p:nvSpPr>
          <p:cNvPr id="19" name="Rectangle 18">
            <a:extLst>
              <a:ext uri="{FF2B5EF4-FFF2-40B4-BE49-F238E27FC236}">
                <a16:creationId xmlns:a16="http://schemas.microsoft.com/office/drawing/2014/main" id="{554E9B94-4ACD-36DE-CE83-1105524F2F08}"/>
              </a:ext>
            </a:extLst>
          </p:cNvPr>
          <p:cNvSpPr/>
          <p:nvPr/>
        </p:nvSpPr>
        <p:spPr>
          <a:xfrm>
            <a:off x="9372599" y="5871535"/>
            <a:ext cx="2366699" cy="553998"/>
          </a:xfrm>
          <a:prstGeom prst="rect">
            <a:avLst/>
          </a:prstGeom>
        </p:spPr>
        <p:style>
          <a:lnRef idx="3">
            <a:schemeClr val="lt1"/>
          </a:lnRef>
          <a:fillRef idx="1">
            <a:schemeClr val="accent6"/>
          </a:fillRef>
          <a:effectRef idx="1">
            <a:schemeClr val="accent6"/>
          </a:effectRef>
          <a:fontRef idx="minor">
            <a:schemeClr val="lt1"/>
          </a:fontRef>
        </p:style>
        <p:txBody>
          <a:bodyPr wrap="square" lIns="91440" tIns="45720" rIns="91440" bIns="45720">
            <a:spAutoFit/>
          </a:bodyPr>
          <a:lstStyle/>
          <a:p>
            <a:r>
              <a:rPr lang="vi-VN" sz="3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HUY INIT</a:t>
            </a:r>
          </a:p>
        </p:txBody>
      </p:sp>
      <p:sp>
        <p:nvSpPr>
          <p:cNvPr id="3" name="TextBox 2">
            <a:extLst>
              <a:ext uri="{FF2B5EF4-FFF2-40B4-BE49-F238E27FC236}">
                <a16:creationId xmlns:a16="http://schemas.microsoft.com/office/drawing/2014/main" id="{545638EC-7D75-EF31-2FF3-AB115379A2D9}"/>
              </a:ext>
            </a:extLst>
          </p:cNvPr>
          <p:cNvSpPr txBox="1"/>
          <p:nvPr/>
        </p:nvSpPr>
        <p:spPr>
          <a:xfrm>
            <a:off x="573911" y="1260021"/>
            <a:ext cx="2987903" cy="1015663"/>
          </a:xfrm>
          <a:prstGeom prst="rect">
            <a:avLst/>
          </a:prstGeom>
          <a:noFill/>
        </p:spPr>
        <p:txBody>
          <a:bodyPr wrap="square">
            <a:spAutoFit/>
          </a:bodyPr>
          <a:lstStyle/>
          <a:p>
            <a:pPr algn="l"/>
            <a:r>
              <a:rPr lang="vi-VN" sz="2400" b="1" i="0" dirty="0">
                <a:solidFill>
                  <a:srgbClr val="292929"/>
                </a:solidFill>
                <a:effectLst/>
                <a:latin typeface="sohne"/>
              </a:rPr>
              <a:t>Xác định mô hình</a:t>
            </a:r>
          </a:p>
          <a:p>
            <a:br>
              <a:rPr lang="vi-VN" dirty="0"/>
            </a:br>
            <a:endParaRPr lang="vi-VN" dirty="0"/>
          </a:p>
        </p:txBody>
      </p:sp>
      <p:pic>
        <p:nvPicPr>
          <p:cNvPr id="4" name="Picture 3">
            <a:extLst>
              <a:ext uri="{FF2B5EF4-FFF2-40B4-BE49-F238E27FC236}">
                <a16:creationId xmlns:a16="http://schemas.microsoft.com/office/drawing/2014/main" id="{A216FCC1-815A-D342-7FB1-C5E29850559C}"/>
              </a:ext>
            </a:extLst>
          </p:cNvPr>
          <p:cNvPicPr>
            <a:picLocks noChangeAspect="1"/>
          </p:cNvPicPr>
          <p:nvPr/>
        </p:nvPicPr>
        <p:blipFill>
          <a:blip r:embed="rId16"/>
          <a:stretch>
            <a:fillRect/>
          </a:stretch>
        </p:blipFill>
        <p:spPr>
          <a:xfrm>
            <a:off x="1238085" y="1955754"/>
            <a:ext cx="10184492" cy="4440972"/>
          </a:xfrm>
          <a:prstGeom prst="rect">
            <a:avLst/>
          </a:prstGeom>
        </p:spPr>
      </p:pic>
    </p:spTree>
    <p:extLst>
      <p:ext uri="{BB962C8B-B14F-4D97-AF65-F5344CB8AC3E}">
        <p14:creationId xmlns:p14="http://schemas.microsoft.com/office/powerpoint/2010/main" val="201203673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3.1.16"/>
  <p:tag name="AS_OS" val="Unix 4.14.232.177"/>
  <p:tag name="AS_RELEASE_DATE" val="2021.04.14"/>
  <p:tag name="AS_TITLE" val="Aspose.Slides for .NET Standard 2.0"/>
  <p:tag name="AS_VERSION" val="21.4"/>
</p:tagLst>
</file>

<file path=ppt/tags/tag10.xml><?xml version="1.0" encoding="utf-8"?>
<p:tagLst xmlns:a="http://schemas.openxmlformats.org/drawingml/2006/main" xmlns:r="http://schemas.openxmlformats.org/officeDocument/2006/relationships" xmlns:p="http://schemas.openxmlformats.org/presentationml/2006/main">
  <p:tag name="AS_UNIQUEID" val="2193"/>
</p:tagLst>
</file>

<file path=ppt/tags/tag100.xml><?xml version="1.0" encoding="utf-8"?>
<p:tagLst xmlns:a="http://schemas.openxmlformats.org/drawingml/2006/main" xmlns:r="http://schemas.openxmlformats.org/officeDocument/2006/relationships" xmlns:p="http://schemas.openxmlformats.org/presentationml/2006/main">
  <p:tag name="AS_UNIQUEID" val="3523"/>
</p:tagLst>
</file>

<file path=ppt/tags/tag101.xml><?xml version="1.0" encoding="utf-8"?>
<p:tagLst xmlns:a="http://schemas.openxmlformats.org/drawingml/2006/main" xmlns:r="http://schemas.openxmlformats.org/officeDocument/2006/relationships" xmlns:p="http://schemas.openxmlformats.org/presentationml/2006/main">
  <p:tag name="AS_UNIQUEID" val="1514"/>
</p:tagLst>
</file>

<file path=ppt/tags/tag102.xml><?xml version="1.0" encoding="utf-8"?>
<p:tagLst xmlns:a="http://schemas.openxmlformats.org/drawingml/2006/main" xmlns:r="http://schemas.openxmlformats.org/officeDocument/2006/relationships" xmlns:p="http://schemas.openxmlformats.org/presentationml/2006/main">
  <p:tag name="AS_UNIQUEID" val="1515"/>
</p:tagLst>
</file>

<file path=ppt/tags/tag103.xml><?xml version="1.0" encoding="utf-8"?>
<p:tagLst xmlns:a="http://schemas.openxmlformats.org/drawingml/2006/main" xmlns:r="http://schemas.openxmlformats.org/officeDocument/2006/relationships" xmlns:p="http://schemas.openxmlformats.org/presentationml/2006/main">
  <p:tag name="AS_UNIQUEID" val="1516"/>
</p:tagLst>
</file>

<file path=ppt/tags/tag104.xml><?xml version="1.0" encoding="utf-8"?>
<p:tagLst xmlns:a="http://schemas.openxmlformats.org/drawingml/2006/main" xmlns:r="http://schemas.openxmlformats.org/officeDocument/2006/relationships" xmlns:p="http://schemas.openxmlformats.org/presentationml/2006/main">
  <p:tag name="AS_UNIQUEID" val="1517"/>
</p:tagLst>
</file>

<file path=ppt/tags/tag105.xml><?xml version="1.0" encoding="utf-8"?>
<p:tagLst xmlns:a="http://schemas.openxmlformats.org/drawingml/2006/main" xmlns:r="http://schemas.openxmlformats.org/officeDocument/2006/relationships" xmlns:p="http://schemas.openxmlformats.org/presentationml/2006/main">
  <p:tag name="AS_UNIQUEID" val="1518"/>
</p:tagLst>
</file>

<file path=ppt/tags/tag106.xml><?xml version="1.0" encoding="utf-8"?>
<p:tagLst xmlns:a="http://schemas.openxmlformats.org/drawingml/2006/main" xmlns:r="http://schemas.openxmlformats.org/officeDocument/2006/relationships" xmlns:p="http://schemas.openxmlformats.org/presentationml/2006/main">
  <p:tag name="AS_UNIQUEID" val="1519"/>
</p:tagLst>
</file>

<file path=ppt/tags/tag107.xml><?xml version="1.0" encoding="utf-8"?>
<p:tagLst xmlns:a="http://schemas.openxmlformats.org/drawingml/2006/main" xmlns:r="http://schemas.openxmlformats.org/officeDocument/2006/relationships" xmlns:p="http://schemas.openxmlformats.org/presentationml/2006/main">
  <p:tag name="AS_UNIQUEID" val="1520"/>
</p:tagLst>
</file>

<file path=ppt/tags/tag108.xml><?xml version="1.0" encoding="utf-8"?>
<p:tagLst xmlns:a="http://schemas.openxmlformats.org/drawingml/2006/main" xmlns:r="http://schemas.openxmlformats.org/officeDocument/2006/relationships" xmlns:p="http://schemas.openxmlformats.org/presentationml/2006/main">
  <p:tag name="AS_UNIQUEID" val="1521"/>
</p:tagLst>
</file>

<file path=ppt/tags/tag109.xml><?xml version="1.0" encoding="utf-8"?>
<p:tagLst xmlns:a="http://schemas.openxmlformats.org/drawingml/2006/main" xmlns:r="http://schemas.openxmlformats.org/officeDocument/2006/relationships" xmlns:p="http://schemas.openxmlformats.org/presentationml/2006/main">
  <p:tag name="AS_UNIQUEID" val="1522"/>
</p:tagLst>
</file>

<file path=ppt/tags/tag11.xml><?xml version="1.0" encoding="utf-8"?>
<p:tagLst xmlns:a="http://schemas.openxmlformats.org/drawingml/2006/main" xmlns:r="http://schemas.openxmlformats.org/officeDocument/2006/relationships" xmlns:p="http://schemas.openxmlformats.org/presentationml/2006/main">
  <p:tag name="AS_UNIQUEID" val="2198"/>
</p:tagLst>
</file>

<file path=ppt/tags/tag110.xml><?xml version="1.0" encoding="utf-8"?>
<p:tagLst xmlns:a="http://schemas.openxmlformats.org/drawingml/2006/main" xmlns:r="http://schemas.openxmlformats.org/officeDocument/2006/relationships" xmlns:p="http://schemas.openxmlformats.org/presentationml/2006/main">
  <p:tag name="AS_UNIQUEID" val="1523"/>
</p:tagLst>
</file>

<file path=ppt/tags/tag111.xml><?xml version="1.0" encoding="utf-8"?>
<p:tagLst xmlns:a="http://schemas.openxmlformats.org/drawingml/2006/main" xmlns:r="http://schemas.openxmlformats.org/officeDocument/2006/relationships" xmlns:p="http://schemas.openxmlformats.org/presentationml/2006/main">
  <p:tag name="AS_UNIQUEID" val="1526"/>
</p:tagLst>
</file>

<file path=ppt/tags/tag112.xml><?xml version="1.0" encoding="utf-8"?>
<p:tagLst xmlns:a="http://schemas.openxmlformats.org/drawingml/2006/main" xmlns:r="http://schemas.openxmlformats.org/officeDocument/2006/relationships" xmlns:p="http://schemas.openxmlformats.org/presentationml/2006/main">
  <p:tag name="AS_UNIQUEID" val="1527"/>
</p:tagLst>
</file>

<file path=ppt/tags/tag113.xml><?xml version="1.0" encoding="utf-8"?>
<p:tagLst xmlns:a="http://schemas.openxmlformats.org/drawingml/2006/main" xmlns:r="http://schemas.openxmlformats.org/officeDocument/2006/relationships" xmlns:p="http://schemas.openxmlformats.org/presentationml/2006/main">
  <p:tag name="AS_UNIQUEID" val="1528"/>
</p:tagLst>
</file>

<file path=ppt/tags/tag114.xml><?xml version="1.0" encoding="utf-8"?>
<p:tagLst xmlns:a="http://schemas.openxmlformats.org/drawingml/2006/main" xmlns:r="http://schemas.openxmlformats.org/officeDocument/2006/relationships" xmlns:p="http://schemas.openxmlformats.org/presentationml/2006/main">
  <p:tag name="AS_UNIQUEID" val="1524"/>
</p:tagLst>
</file>

<file path=ppt/tags/tag115.xml><?xml version="1.0" encoding="utf-8"?>
<p:tagLst xmlns:a="http://schemas.openxmlformats.org/drawingml/2006/main" xmlns:r="http://schemas.openxmlformats.org/officeDocument/2006/relationships" xmlns:p="http://schemas.openxmlformats.org/presentationml/2006/main">
  <p:tag name="AS_UNIQUEID" val="1525"/>
</p:tagLst>
</file>

<file path=ppt/tags/tag116.xml><?xml version="1.0" encoding="utf-8"?>
<p:tagLst xmlns:a="http://schemas.openxmlformats.org/drawingml/2006/main" xmlns:r="http://schemas.openxmlformats.org/officeDocument/2006/relationships" xmlns:p="http://schemas.openxmlformats.org/presentationml/2006/main">
  <p:tag name="AS_UNIQUEID" val="1511"/>
</p:tagLst>
</file>

<file path=ppt/tags/tag117.xml><?xml version="1.0" encoding="utf-8"?>
<p:tagLst xmlns:a="http://schemas.openxmlformats.org/drawingml/2006/main" xmlns:r="http://schemas.openxmlformats.org/officeDocument/2006/relationships" xmlns:p="http://schemas.openxmlformats.org/presentationml/2006/main">
  <p:tag name="AS_UNIQUEID" val="1512"/>
</p:tagLst>
</file>

<file path=ppt/tags/tag118.xml><?xml version="1.0" encoding="utf-8"?>
<p:tagLst xmlns:a="http://schemas.openxmlformats.org/drawingml/2006/main" xmlns:r="http://schemas.openxmlformats.org/officeDocument/2006/relationships" xmlns:p="http://schemas.openxmlformats.org/presentationml/2006/main">
  <p:tag name="AS_UNIQUEID" val="3580"/>
</p:tagLst>
</file>

<file path=ppt/tags/tag119.xml><?xml version="1.0" encoding="utf-8"?>
<p:tagLst xmlns:a="http://schemas.openxmlformats.org/drawingml/2006/main" xmlns:r="http://schemas.openxmlformats.org/officeDocument/2006/relationships" xmlns:p="http://schemas.openxmlformats.org/presentationml/2006/main">
  <p:tag name="AS_UNIQUEID" val="3581"/>
</p:tagLst>
</file>

<file path=ppt/tags/tag12.xml><?xml version="1.0" encoding="utf-8"?>
<p:tagLst xmlns:a="http://schemas.openxmlformats.org/drawingml/2006/main" xmlns:r="http://schemas.openxmlformats.org/officeDocument/2006/relationships" xmlns:p="http://schemas.openxmlformats.org/presentationml/2006/main">
  <p:tag name="AS_UNIQUEID" val="2204"/>
</p:tagLst>
</file>

<file path=ppt/tags/tag120.xml><?xml version="1.0" encoding="utf-8"?>
<p:tagLst xmlns:a="http://schemas.openxmlformats.org/drawingml/2006/main" xmlns:r="http://schemas.openxmlformats.org/officeDocument/2006/relationships" xmlns:p="http://schemas.openxmlformats.org/presentationml/2006/main">
  <p:tag name="AS_UNIQUEID" val="3582"/>
</p:tagLst>
</file>

<file path=ppt/tags/tag121.xml><?xml version="1.0" encoding="utf-8"?>
<p:tagLst xmlns:a="http://schemas.openxmlformats.org/drawingml/2006/main" xmlns:r="http://schemas.openxmlformats.org/officeDocument/2006/relationships" xmlns:p="http://schemas.openxmlformats.org/presentationml/2006/main">
  <p:tag name="AS_UNIQUEID" val="3583"/>
</p:tagLst>
</file>

<file path=ppt/tags/tag122.xml><?xml version="1.0" encoding="utf-8"?>
<p:tagLst xmlns:a="http://schemas.openxmlformats.org/drawingml/2006/main" xmlns:r="http://schemas.openxmlformats.org/officeDocument/2006/relationships" xmlns:p="http://schemas.openxmlformats.org/presentationml/2006/main">
  <p:tag name="AS_UNIQUEID" val="3585"/>
</p:tagLst>
</file>

<file path=ppt/tags/tag123.xml><?xml version="1.0" encoding="utf-8"?>
<p:tagLst xmlns:a="http://schemas.openxmlformats.org/drawingml/2006/main" xmlns:r="http://schemas.openxmlformats.org/officeDocument/2006/relationships" xmlns:p="http://schemas.openxmlformats.org/presentationml/2006/main">
  <p:tag name="AS_UNIQUEID" val="3586"/>
</p:tagLst>
</file>

<file path=ppt/tags/tag124.xml><?xml version="1.0" encoding="utf-8"?>
<p:tagLst xmlns:a="http://schemas.openxmlformats.org/drawingml/2006/main" xmlns:r="http://schemas.openxmlformats.org/officeDocument/2006/relationships" xmlns:p="http://schemas.openxmlformats.org/presentationml/2006/main">
  <p:tag name="AS_UNIQUEID" val="3587"/>
</p:tagLst>
</file>

<file path=ppt/tags/tag125.xml><?xml version="1.0" encoding="utf-8"?>
<p:tagLst xmlns:a="http://schemas.openxmlformats.org/drawingml/2006/main" xmlns:r="http://schemas.openxmlformats.org/officeDocument/2006/relationships" xmlns:p="http://schemas.openxmlformats.org/presentationml/2006/main">
  <p:tag name="AS_UNIQUEID" val="3647"/>
</p:tagLst>
</file>

<file path=ppt/tags/tag126.xml><?xml version="1.0" encoding="utf-8"?>
<p:tagLst xmlns:a="http://schemas.openxmlformats.org/drawingml/2006/main" xmlns:r="http://schemas.openxmlformats.org/officeDocument/2006/relationships" xmlns:p="http://schemas.openxmlformats.org/presentationml/2006/main">
  <p:tag name="AS_UNIQUEID" val="3649"/>
</p:tagLst>
</file>

<file path=ppt/tags/tag127.xml><?xml version="1.0" encoding="utf-8"?>
<p:tagLst xmlns:a="http://schemas.openxmlformats.org/drawingml/2006/main" xmlns:r="http://schemas.openxmlformats.org/officeDocument/2006/relationships" xmlns:p="http://schemas.openxmlformats.org/presentationml/2006/main">
  <p:tag name="AS_UNIQUEID" val="3654"/>
</p:tagLst>
</file>

<file path=ppt/tags/tag128.xml><?xml version="1.0" encoding="utf-8"?>
<p:tagLst xmlns:a="http://schemas.openxmlformats.org/drawingml/2006/main" xmlns:r="http://schemas.openxmlformats.org/officeDocument/2006/relationships" xmlns:p="http://schemas.openxmlformats.org/presentationml/2006/main">
  <p:tag name="AS_UNIQUEID" val="3655"/>
</p:tagLst>
</file>

<file path=ppt/tags/tag129.xml><?xml version="1.0" encoding="utf-8"?>
<p:tagLst xmlns:a="http://schemas.openxmlformats.org/drawingml/2006/main" xmlns:r="http://schemas.openxmlformats.org/officeDocument/2006/relationships" xmlns:p="http://schemas.openxmlformats.org/presentationml/2006/main">
  <p:tag name="AS_UNIQUEID" val="3656"/>
</p:tagLst>
</file>

<file path=ppt/tags/tag13.xml><?xml version="1.0" encoding="utf-8"?>
<p:tagLst xmlns:a="http://schemas.openxmlformats.org/drawingml/2006/main" xmlns:r="http://schemas.openxmlformats.org/officeDocument/2006/relationships" xmlns:p="http://schemas.openxmlformats.org/presentationml/2006/main">
  <p:tag name="AS_UNIQUEID" val="2207"/>
</p:tagLst>
</file>

<file path=ppt/tags/tag130.xml><?xml version="1.0" encoding="utf-8"?>
<p:tagLst xmlns:a="http://schemas.openxmlformats.org/drawingml/2006/main" xmlns:r="http://schemas.openxmlformats.org/officeDocument/2006/relationships" xmlns:p="http://schemas.openxmlformats.org/presentationml/2006/main">
  <p:tag name="AS_UNIQUEID" val="3657"/>
</p:tagLst>
</file>

<file path=ppt/tags/tag131.xml><?xml version="1.0" encoding="utf-8"?>
<p:tagLst xmlns:a="http://schemas.openxmlformats.org/drawingml/2006/main" xmlns:r="http://schemas.openxmlformats.org/officeDocument/2006/relationships" xmlns:p="http://schemas.openxmlformats.org/presentationml/2006/main">
  <p:tag name="AS_UNIQUEID" val="3658"/>
</p:tagLst>
</file>

<file path=ppt/tags/tag132.xml><?xml version="1.0" encoding="utf-8"?>
<p:tagLst xmlns:a="http://schemas.openxmlformats.org/drawingml/2006/main" xmlns:r="http://schemas.openxmlformats.org/officeDocument/2006/relationships" xmlns:p="http://schemas.openxmlformats.org/presentationml/2006/main">
  <p:tag name="AS_UNIQUEID" val="3659"/>
</p:tagLst>
</file>

<file path=ppt/tags/tag133.xml><?xml version="1.0" encoding="utf-8"?>
<p:tagLst xmlns:a="http://schemas.openxmlformats.org/drawingml/2006/main" xmlns:r="http://schemas.openxmlformats.org/officeDocument/2006/relationships" xmlns:p="http://schemas.openxmlformats.org/presentationml/2006/main">
  <p:tag name="AS_UNIQUEID" val="3650"/>
</p:tagLst>
</file>

<file path=ppt/tags/tag134.xml><?xml version="1.0" encoding="utf-8"?>
<p:tagLst xmlns:a="http://schemas.openxmlformats.org/drawingml/2006/main" xmlns:r="http://schemas.openxmlformats.org/officeDocument/2006/relationships" xmlns:p="http://schemas.openxmlformats.org/presentationml/2006/main">
  <p:tag name="AS_UNIQUEID" val="3651"/>
</p:tagLst>
</file>

<file path=ppt/tags/tag135.xml><?xml version="1.0" encoding="utf-8"?>
<p:tagLst xmlns:a="http://schemas.openxmlformats.org/drawingml/2006/main" xmlns:r="http://schemas.openxmlformats.org/officeDocument/2006/relationships" xmlns:p="http://schemas.openxmlformats.org/presentationml/2006/main">
  <p:tag name="AS_UNIQUEID" val="3652"/>
</p:tagLst>
</file>

<file path=ppt/tags/tag136.xml><?xml version="1.0" encoding="utf-8"?>
<p:tagLst xmlns:a="http://schemas.openxmlformats.org/drawingml/2006/main" xmlns:r="http://schemas.openxmlformats.org/officeDocument/2006/relationships" xmlns:p="http://schemas.openxmlformats.org/presentationml/2006/main">
  <p:tag name="AS_UNIQUEID" val="3653"/>
</p:tagLst>
</file>

<file path=ppt/tags/tag137.xml><?xml version="1.0" encoding="utf-8"?>
<p:tagLst xmlns:a="http://schemas.openxmlformats.org/drawingml/2006/main" xmlns:r="http://schemas.openxmlformats.org/officeDocument/2006/relationships" xmlns:p="http://schemas.openxmlformats.org/presentationml/2006/main">
  <p:tag name="AS_UNIQUEID" val="3644"/>
</p:tagLst>
</file>

<file path=ppt/tags/tag138.xml><?xml version="1.0" encoding="utf-8"?>
<p:tagLst xmlns:a="http://schemas.openxmlformats.org/drawingml/2006/main" xmlns:r="http://schemas.openxmlformats.org/officeDocument/2006/relationships" xmlns:p="http://schemas.openxmlformats.org/presentationml/2006/main">
  <p:tag name="AS_UNIQUEID" val="3645"/>
</p:tagLst>
</file>

<file path=ppt/tags/tag139.xml><?xml version="1.0" encoding="utf-8"?>
<p:tagLst xmlns:a="http://schemas.openxmlformats.org/drawingml/2006/main" xmlns:r="http://schemas.openxmlformats.org/officeDocument/2006/relationships" xmlns:p="http://schemas.openxmlformats.org/presentationml/2006/main">
  <p:tag name="AS_UNIQUEID" val="3647"/>
</p:tagLst>
</file>

<file path=ppt/tags/tag14.xml><?xml version="1.0" encoding="utf-8"?>
<p:tagLst xmlns:a="http://schemas.openxmlformats.org/drawingml/2006/main" xmlns:r="http://schemas.openxmlformats.org/officeDocument/2006/relationships" xmlns:p="http://schemas.openxmlformats.org/presentationml/2006/main">
  <p:tag name="AS_UNIQUEID" val="2210"/>
</p:tagLst>
</file>

<file path=ppt/tags/tag140.xml><?xml version="1.0" encoding="utf-8"?>
<p:tagLst xmlns:a="http://schemas.openxmlformats.org/drawingml/2006/main" xmlns:r="http://schemas.openxmlformats.org/officeDocument/2006/relationships" xmlns:p="http://schemas.openxmlformats.org/presentationml/2006/main">
  <p:tag name="AS_UNIQUEID" val="3649"/>
</p:tagLst>
</file>

<file path=ppt/tags/tag141.xml><?xml version="1.0" encoding="utf-8"?>
<p:tagLst xmlns:a="http://schemas.openxmlformats.org/drawingml/2006/main" xmlns:r="http://schemas.openxmlformats.org/officeDocument/2006/relationships" xmlns:p="http://schemas.openxmlformats.org/presentationml/2006/main">
  <p:tag name="AS_UNIQUEID" val="3654"/>
</p:tagLst>
</file>

<file path=ppt/tags/tag142.xml><?xml version="1.0" encoding="utf-8"?>
<p:tagLst xmlns:a="http://schemas.openxmlformats.org/drawingml/2006/main" xmlns:r="http://schemas.openxmlformats.org/officeDocument/2006/relationships" xmlns:p="http://schemas.openxmlformats.org/presentationml/2006/main">
  <p:tag name="AS_UNIQUEID" val="3655"/>
</p:tagLst>
</file>

<file path=ppt/tags/tag143.xml><?xml version="1.0" encoding="utf-8"?>
<p:tagLst xmlns:a="http://schemas.openxmlformats.org/drawingml/2006/main" xmlns:r="http://schemas.openxmlformats.org/officeDocument/2006/relationships" xmlns:p="http://schemas.openxmlformats.org/presentationml/2006/main">
  <p:tag name="AS_UNIQUEID" val="3656"/>
</p:tagLst>
</file>

<file path=ppt/tags/tag144.xml><?xml version="1.0" encoding="utf-8"?>
<p:tagLst xmlns:a="http://schemas.openxmlformats.org/drawingml/2006/main" xmlns:r="http://schemas.openxmlformats.org/officeDocument/2006/relationships" xmlns:p="http://schemas.openxmlformats.org/presentationml/2006/main">
  <p:tag name="AS_UNIQUEID" val="3657"/>
</p:tagLst>
</file>

<file path=ppt/tags/tag145.xml><?xml version="1.0" encoding="utf-8"?>
<p:tagLst xmlns:a="http://schemas.openxmlformats.org/drawingml/2006/main" xmlns:r="http://schemas.openxmlformats.org/officeDocument/2006/relationships" xmlns:p="http://schemas.openxmlformats.org/presentationml/2006/main">
  <p:tag name="AS_UNIQUEID" val="3658"/>
</p:tagLst>
</file>

<file path=ppt/tags/tag146.xml><?xml version="1.0" encoding="utf-8"?>
<p:tagLst xmlns:a="http://schemas.openxmlformats.org/drawingml/2006/main" xmlns:r="http://schemas.openxmlformats.org/officeDocument/2006/relationships" xmlns:p="http://schemas.openxmlformats.org/presentationml/2006/main">
  <p:tag name="AS_UNIQUEID" val="3659"/>
</p:tagLst>
</file>

<file path=ppt/tags/tag147.xml><?xml version="1.0" encoding="utf-8"?>
<p:tagLst xmlns:a="http://schemas.openxmlformats.org/drawingml/2006/main" xmlns:r="http://schemas.openxmlformats.org/officeDocument/2006/relationships" xmlns:p="http://schemas.openxmlformats.org/presentationml/2006/main">
  <p:tag name="AS_UNIQUEID" val="3650"/>
</p:tagLst>
</file>

<file path=ppt/tags/tag148.xml><?xml version="1.0" encoding="utf-8"?>
<p:tagLst xmlns:a="http://schemas.openxmlformats.org/drawingml/2006/main" xmlns:r="http://schemas.openxmlformats.org/officeDocument/2006/relationships" xmlns:p="http://schemas.openxmlformats.org/presentationml/2006/main">
  <p:tag name="AS_UNIQUEID" val="3651"/>
</p:tagLst>
</file>

<file path=ppt/tags/tag149.xml><?xml version="1.0" encoding="utf-8"?>
<p:tagLst xmlns:a="http://schemas.openxmlformats.org/drawingml/2006/main" xmlns:r="http://schemas.openxmlformats.org/officeDocument/2006/relationships" xmlns:p="http://schemas.openxmlformats.org/presentationml/2006/main">
  <p:tag name="AS_UNIQUEID" val="3652"/>
</p:tagLst>
</file>

<file path=ppt/tags/tag15.xml><?xml version="1.0" encoding="utf-8"?>
<p:tagLst xmlns:a="http://schemas.openxmlformats.org/drawingml/2006/main" xmlns:r="http://schemas.openxmlformats.org/officeDocument/2006/relationships" xmlns:p="http://schemas.openxmlformats.org/presentationml/2006/main">
  <p:tag name="AS_UNIQUEID" val="2213"/>
</p:tagLst>
</file>

<file path=ppt/tags/tag150.xml><?xml version="1.0" encoding="utf-8"?>
<p:tagLst xmlns:a="http://schemas.openxmlformats.org/drawingml/2006/main" xmlns:r="http://schemas.openxmlformats.org/officeDocument/2006/relationships" xmlns:p="http://schemas.openxmlformats.org/presentationml/2006/main">
  <p:tag name="AS_UNIQUEID" val="3653"/>
</p:tagLst>
</file>

<file path=ppt/tags/tag151.xml><?xml version="1.0" encoding="utf-8"?>
<p:tagLst xmlns:a="http://schemas.openxmlformats.org/drawingml/2006/main" xmlns:r="http://schemas.openxmlformats.org/officeDocument/2006/relationships" xmlns:p="http://schemas.openxmlformats.org/presentationml/2006/main">
  <p:tag name="AS_UNIQUEID" val="3644"/>
</p:tagLst>
</file>

<file path=ppt/tags/tag152.xml><?xml version="1.0" encoding="utf-8"?>
<p:tagLst xmlns:a="http://schemas.openxmlformats.org/drawingml/2006/main" xmlns:r="http://schemas.openxmlformats.org/officeDocument/2006/relationships" xmlns:p="http://schemas.openxmlformats.org/presentationml/2006/main">
  <p:tag name="AS_UNIQUEID" val="3645"/>
</p:tagLst>
</file>

<file path=ppt/tags/tag153.xml><?xml version="1.0" encoding="utf-8"?>
<p:tagLst xmlns:a="http://schemas.openxmlformats.org/drawingml/2006/main" xmlns:r="http://schemas.openxmlformats.org/officeDocument/2006/relationships" xmlns:p="http://schemas.openxmlformats.org/presentationml/2006/main">
  <p:tag name="AS_UNIQUEID" val="3647"/>
</p:tagLst>
</file>

<file path=ppt/tags/tag154.xml><?xml version="1.0" encoding="utf-8"?>
<p:tagLst xmlns:a="http://schemas.openxmlformats.org/drawingml/2006/main" xmlns:r="http://schemas.openxmlformats.org/officeDocument/2006/relationships" xmlns:p="http://schemas.openxmlformats.org/presentationml/2006/main">
  <p:tag name="AS_UNIQUEID" val="3649"/>
</p:tagLst>
</file>

<file path=ppt/tags/tag155.xml><?xml version="1.0" encoding="utf-8"?>
<p:tagLst xmlns:a="http://schemas.openxmlformats.org/drawingml/2006/main" xmlns:r="http://schemas.openxmlformats.org/officeDocument/2006/relationships" xmlns:p="http://schemas.openxmlformats.org/presentationml/2006/main">
  <p:tag name="AS_UNIQUEID" val="3654"/>
</p:tagLst>
</file>

<file path=ppt/tags/tag156.xml><?xml version="1.0" encoding="utf-8"?>
<p:tagLst xmlns:a="http://schemas.openxmlformats.org/drawingml/2006/main" xmlns:r="http://schemas.openxmlformats.org/officeDocument/2006/relationships" xmlns:p="http://schemas.openxmlformats.org/presentationml/2006/main">
  <p:tag name="AS_UNIQUEID" val="3655"/>
</p:tagLst>
</file>

<file path=ppt/tags/tag157.xml><?xml version="1.0" encoding="utf-8"?>
<p:tagLst xmlns:a="http://schemas.openxmlformats.org/drawingml/2006/main" xmlns:r="http://schemas.openxmlformats.org/officeDocument/2006/relationships" xmlns:p="http://schemas.openxmlformats.org/presentationml/2006/main">
  <p:tag name="AS_UNIQUEID" val="3656"/>
</p:tagLst>
</file>

<file path=ppt/tags/tag158.xml><?xml version="1.0" encoding="utf-8"?>
<p:tagLst xmlns:a="http://schemas.openxmlformats.org/drawingml/2006/main" xmlns:r="http://schemas.openxmlformats.org/officeDocument/2006/relationships" xmlns:p="http://schemas.openxmlformats.org/presentationml/2006/main">
  <p:tag name="AS_UNIQUEID" val="3657"/>
</p:tagLst>
</file>

<file path=ppt/tags/tag159.xml><?xml version="1.0" encoding="utf-8"?>
<p:tagLst xmlns:a="http://schemas.openxmlformats.org/drawingml/2006/main" xmlns:r="http://schemas.openxmlformats.org/officeDocument/2006/relationships" xmlns:p="http://schemas.openxmlformats.org/presentationml/2006/main">
  <p:tag name="AS_UNIQUEID" val="3658"/>
</p:tagLst>
</file>

<file path=ppt/tags/tag16.xml><?xml version="1.0" encoding="utf-8"?>
<p:tagLst xmlns:a="http://schemas.openxmlformats.org/drawingml/2006/main" xmlns:r="http://schemas.openxmlformats.org/officeDocument/2006/relationships" xmlns:p="http://schemas.openxmlformats.org/presentationml/2006/main">
  <p:tag name="AS_UNIQUEID" val="1033"/>
</p:tagLst>
</file>

<file path=ppt/tags/tag160.xml><?xml version="1.0" encoding="utf-8"?>
<p:tagLst xmlns:a="http://schemas.openxmlformats.org/drawingml/2006/main" xmlns:r="http://schemas.openxmlformats.org/officeDocument/2006/relationships" xmlns:p="http://schemas.openxmlformats.org/presentationml/2006/main">
  <p:tag name="AS_UNIQUEID" val="3659"/>
</p:tagLst>
</file>

<file path=ppt/tags/tag161.xml><?xml version="1.0" encoding="utf-8"?>
<p:tagLst xmlns:a="http://schemas.openxmlformats.org/drawingml/2006/main" xmlns:r="http://schemas.openxmlformats.org/officeDocument/2006/relationships" xmlns:p="http://schemas.openxmlformats.org/presentationml/2006/main">
  <p:tag name="AS_UNIQUEID" val="3650"/>
</p:tagLst>
</file>

<file path=ppt/tags/tag162.xml><?xml version="1.0" encoding="utf-8"?>
<p:tagLst xmlns:a="http://schemas.openxmlformats.org/drawingml/2006/main" xmlns:r="http://schemas.openxmlformats.org/officeDocument/2006/relationships" xmlns:p="http://schemas.openxmlformats.org/presentationml/2006/main">
  <p:tag name="AS_UNIQUEID" val="3651"/>
</p:tagLst>
</file>

<file path=ppt/tags/tag163.xml><?xml version="1.0" encoding="utf-8"?>
<p:tagLst xmlns:a="http://schemas.openxmlformats.org/drawingml/2006/main" xmlns:r="http://schemas.openxmlformats.org/officeDocument/2006/relationships" xmlns:p="http://schemas.openxmlformats.org/presentationml/2006/main">
  <p:tag name="AS_UNIQUEID" val="3652"/>
</p:tagLst>
</file>

<file path=ppt/tags/tag164.xml><?xml version="1.0" encoding="utf-8"?>
<p:tagLst xmlns:a="http://schemas.openxmlformats.org/drawingml/2006/main" xmlns:r="http://schemas.openxmlformats.org/officeDocument/2006/relationships" xmlns:p="http://schemas.openxmlformats.org/presentationml/2006/main">
  <p:tag name="AS_UNIQUEID" val="3653"/>
</p:tagLst>
</file>

<file path=ppt/tags/tag165.xml><?xml version="1.0" encoding="utf-8"?>
<p:tagLst xmlns:a="http://schemas.openxmlformats.org/drawingml/2006/main" xmlns:r="http://schemas.openxmlformats.org/officeDocument/2006/relationships" xmlns:p="http://schemas.openxmlformats.org/presentationml/2006/main">
  <p:tag name="AS_UNIQUEID" val="3644"/>
</p:tagLst>
</file>

<file path=ppt/tags/tag166.xml><?xml version="1.0" encoding="utf-8"?>
<p:tagLst xmlns:a="http://schemas.openxmlformats.org/drawingml/2006/main" xmlns:r="http://schemas.openxmlformats.org/officeDocument/2006/relationships" xmlns:p="http://schemas.openxmlformats.org/presentationml/2006/main">
  <p:tag name="AS_UNIQUEID" val="3645"/>
</p:tagLst>
</file>

<file path=ppt/tags/tag167.xml><?xml version="1.0" encoding="utf-8"?>
<p:tagLst xmlns:a="http://schemas.openxmlformats.org/drawingml/2006/main" xmlns:r="http://schemas.openxmlformats.org/officeDocument/2006/relationships" xmlns:p="http://schemas.openxmlformats.org/presentationml/2006/main">
  <p:tag name="AS_UNIQUEID" val="3647"/>
</p:tagLst>
</file>

<file path=ppt/tags/tag168.xml><?xml version="1.0" encoding="utf-8"?>
<p:tagLst xmlns:a="http://schemas.openxmlformats.org/drawingml/2006/main" xmlns:r="http://schemas.openxmlformats.org/officeDocument/2006/relationships" xmlns:p="http://schemas.openxmlformats.org/presentationml/2006/main">
  <p:tag name="AS_UNIQUEID" val="3649"/>
</p:tagLst>
</file>

<file path=ppt/tags/tag169.xml><?xml version="1.0" encoding="utf-8"?>
<p:tagLst xmlns:a="http://schemas.openxmlformats.org/drawingml/2006/main" xmlns:r="http://schemas.openxmlformats.org/officeDocument/2006/relationships" xmlns:p="http://schemas.openxmlformats.org/presentationml/2006/main">
  <p:tag name="AS_UNIQUEID" val="3654"/>
</p:tagLst>
</file>

<file path=ppt/tags/tag17.xml><?xml version="1.0" encoding="utf-8"?>
<p:tagLst xmlns:a="http://schemas.openxmlformats.org/drawingml/2006/main" xmlns:r="http://schemas.openxmlformats.org/officeDocument/2006/relationships" xmlns:p="http://schemas.openxmlformats.org/presentationml/2006/main">
  <p:tag name="AS_UNIQUEID" val="1034"/>
</p:tagLst>
</file>

<file path=ppt/tags/tag170.xml><?xml version="1.0" encoding="utf-8"?>
<p:tagLst xmlns:a="http://schemas.openxmlformats.org/drawingml/2006/main" xmlns:r="http://schemas.openxmlformats.org/officeDocument/2006/relationships" xmlns:p="http://schemas.openxmlformats.org/presentationml/2006/main">
  <p:tag name="AS_UNIQUEID" val="3655"/>
</p:tagLst>
</file>

<file path=ppt/tags/tag171.xml><?xml version="1.0" encoding="utf-8"?>
<p:tagLst xmlns:a="http://schemas.openxmlformats.org/drawingml/2006/main" xmlns:r="http://schemas.openxmlformats.org/officeDocument/2006/relationships" xmlns:p="http://schemas.openxmlformats.org/presentationml/2006/main">
  <p:tag name="AS_UNIQUEID" val="3656"/>
</p:tagLst>
</file>

<file path=ppt/tags/tag172.xml><?xml version="1.0" encoding="utf-8"?>
<p:tagLst xmlns:a="http://schemas.openxmlformats.org/drawingml/2006/main" xmlns:r="http://schemas.openxmlformats.org/officeDocument/2006/relationships" xmlns:p="http://schemas.openxmlformats.org/presentationml/2006/main">
  <p:tag name="AS_UNIQUEID" val="3657"/>
</p:tagLst>
</file>

<file path=ppt/tags/tag173.xml><?xml version="1.0" encoding="utf-8"?>
<p:tagLst xmlns:a="http://schemas.openxmlformats.org/drawingml/2006/main" xmlns:r="http://schemas.openxmlformats.org/officeDocument/2006/relationships" xmlns:p="http://schemas.openxmlformats.org/presentationml/2006/main">
  <p:tag name="AS_UNIQUEID" val="3658"/>
</p:tagLst>
</file>

<file path=ppt/tags/tag174.xml><?xml version="1.0" encoding="utf-8"?>
<p:tagLst xmlns:a="http://schemas.openxmlformats.org/drawingml/2006/main" xmlns:r="http://schemas.openxmlformats.org/officeDocument/2006/relationships" xmlns:p="http://schemas.openxmlformats.org/presentationml/2006/main">
  <p:tag name="AS_UNIQUEID" val="3659"/>
</p:tagLst>
</file>

<file path=ppt/tags/tag175.xml><?xml version="1.0" encoding="utf-8"?>
<p:tagLst xmlns:a="http://schemas.openxmlformats.org/drawingml/2006/main" xmlns:r="http://schemas.openxmlformats.org/officeDocument/2006/relationships" xmlns:p="http://schemas.openxmlformats.org/presentationml/2006/main">
  <p:tag name="AS_UNIQUEID" val="3650"/>
</p:tagLst>
</file>

<file path=ppt/tags/tag176.xml><?xml version="1.0" encoding="utf-8"?>
<p:tagLst xmlns:a="http://schemas.openxmlformats.org/drawingml/2006/main" xmlns:r="http://schemas.openxmlformats.org/officeDocument/2006/relationships" xmlns:p="http://schemas.openxmlformats.org/presentationml/2006/main">
  <p:tag name="AS_UNIQUEID" val="3651"/>
</p:tagLst>
</file>

<file path=ppt/tags/tag177.xml><?xml version="1.0" encoding="utf-8"?>
<p:tagLst xmlns:a="http://schemas.openxmlformats.org/drawingml/2006/main" xmlns:r="http://schemas.openxmlformats.org/officeDocument/2006/relationships" xmlns:p="http://schemas.openxmlformats.org/presentationml/2006/main">
  <p:tag name="AS_UNIQUEID" val="3652"/>
</p:tagLst>
</file>

<file path=ppt/tags/tag178.xml><?xml version="1.0" encoding="utf-8"?>
<p:tagLst xmlns:a="http://schemas.openxmlformats.org/drawingml/2006/main" xmlns:r="http://schemas.openxmlformats.org/officeDocument/2006/relationships" xmlns:p="http://schemas.openxmlformats.org/presentationml/2006/main">
  <p:tag name="AS_UNIQUEID" val="3653"/>
</p:tagLst>
</file>

<file path=ppt/tags/tag179.xml><?xml version="1.0" encoding="utf-8"?>
<p:tagLst xmlns:a="http://schemas.openxmlformats.org/drawingml/2006/main" xmlns:r="http://schemas.openxmlformats.org/officeDocument/2006/relationships" xmlns:p="http://schemas.openxmlformats.org/presentationml/2006/main">
  <p:tag name="AS_UNIQUEID" val="3644"/>
</p:tagLst>
</file>

<file path=ppt/tags/tag18.xml><?xml version="1.0" encoding="utf-8"?>
<p:tagLst xmlns:a="http://schemas.openxmlformats.org/drawingml/2006/main" xmlns:r="http://schemas.openxmlformats.org/officeDocument/2006/relationships" xmlns:p="http://schemas.openxmlformats.org/presentationml/2006/main">
  <p:tag name="AS_UNIQUEID" val="1035"/>
</p:tagLst>
</file>

<file path=ppt/tags/tag180.xml><?xml version="1.0" encoding="utf-8"?>
<p:tagLst xmlns:a="http://schemas.openxmlformats.org/drawingml/2006/main" xmlns:r="http://schemas.openxmlformats.org/officeDocument/2006/relationships" xmlns:p="http://schemas.openxmlformats.org/presentationml/2006/main">
  <p:tag name="AS_UNIQUEID" val="3645"/>
</p:tagLst>
</file>

<file path=ppt/tags/tag181.xml><?xml version="1.0" encoding="utf-8"?>
<p:tagLst xmlns:a="http://schemas.openxmlformats.org/drawingml/2006/main" xmlns:r="http://schemas.openxmlformats.org/officeDocument/2006/relationships" xmlns:p="http://schemas.openxmlformats.org/presentationml/2006/main">
  <p:tag name="AS_UNIQUEID" val="3647"/>
</p:tagLst>
</file>

<file path=ppt/tags/tag182.xml><?xml version="1.0" encoding="utf-8"?>
<p:tagLst xmlns:a="http://schemas.openxmlformats.org/drawingml/2006/main" xmlns:r="http://schemas.openxmlformats.org/officeDocument/2006/relationships" xmlns:p="http://schemas.openxmlformats.org/presentationml/2006/main">
  <p:tag name="AS_UNIQUEID" val="3649"/>
</p:tagLst>
</file>

<file path=ppt/tags/tag183.xml><?xml version="1.0" encoding="utf-8"?>
<p:tagLst xmlns:a="http://schemas.openxmlformats.org/drawingml/2006/main" xmlns:r="http://schemas.openxmlformats.org/officeDocument/2006/relationships" xmlns:p="http://schemas.openxmlformats.org/presentationml/2006/main">
  <p:tag name="AS_UNIQUEID" val="3654"/>
</p:tagLst>
</file>

<file path=ppt/tags/tag184.xml><?xml version="1.0" encoding="utf-8"?>
<p:tagLst xmlns:a="http://schemas.openxmlformats.org/drawingml/2006/main" xmlns:r="http://schemas.openxmlformats.org/officeDocument/2006/relationships" xmlns:p="http://schemas.openxmlformats.org/presentationml/2006/main">
  <p:tag name="AS_UNIQUEID" val="3655"/>
</p:tagLst>
</file>

<file path=ppt/tags/tag185.xml><?xml version="1.0" encoding="utf-8"?>
<p:tagLst xmlns:a="http://schemas.openxmlformats.org/drawingml/2006/main" xmlns:r="http://schemas.openxmlformats.org/officeDocument/2006/relationships" xmlns:p="http://schemas.openxmlformats.org/presentationml/2006/main">
  <p:tag name="AS_UNIQUEID" val="3656"/>
</p:tagLst>
</file>

<file path=ppt/tags/tag186.xml><?xml version="1.0" encoding="utf-8"?>
<p:tagLst xmlns:a="http://schemas.openxmlformats.org/drawingml/2006/main" xmlns:r="http://schemas.openxmlformats.org/officeDocument/2006/relationships" xmlns:p="http://schemas.openxmlformats.org/presentationml/2006/main">
  <p:tag name="AS_UNIQUEID" val="3657"/>
</p:tagLst>
</file>

<file path=ppt/tags/tag187.xml><?xml version="1.0" encoding="utf-8"?>
<p:tagLst xmlns:a="http://schemas.openxmlformats.org/drawingml/2006/main" xmlns:r="http://schemas.openxmlformats.org/officeDocument/2006/relationships" xmlns:p="http://schemas.openxmlformats.org/presentationml/2006/main">
  <p:tag name="AS_UNIQUEID" val="3658"/>
</p:tagLst>
</file>

<file path=ppt/tags/tag188.xml><?xml version="1.0" encoding="utf-8"?>
<p:tagLst xmlns:a="http://schemas.openxmlformats.org/drawingml/2006/main" xmlns:r="http://schemas.openxmlformats.org/officeDocument/2006/relationships" xmlns:p="http://schemas.openxmlformats.org/presentationml/2006/main">
  <p:tag name="AS_UNIQUEID" val="3659"/>
</p:tagLst>
</file>

<file path=ppt/tags/tag189.xml><?xml version="1.0" encoding="utf-8"?>
<p:tagLst xmlns:a="http://schemas.openxmlformats.org/drawingml/2006/main" xmlns:r="http://schemas.openxmlformats.org/officeDocument/2006/relationships" xmlns:p="http://schemas.openxmlformats.org/presentationml/2006/main">
  <p:tag name="AS_UNIQUEID" val="3650"/>
</p:tagLst>
</file>

<file path=ppt/tags/tag19.xml><?xml version="1.0" encoding="utf-8"?>
<p:tagLst xmlns:a="http://schemas.openxmlformats.org/drawingml/2006/main" xmlns:r="http://schemas.openxmlformats.org/officeDocument/2006/relationships" xmlns:p="http://schemas.openxmlformats.org/presentationml/2006/main">
  <p:tag name="AS_UNIQUEID" val="1036"/>
</p:tagLst>
</file>

<file path=ppt/tags/tag190.xml><?xml version="1.0" encoding="utf-8"?>
<p:tagLst xmlns:a="http://schemas.openxmlformats.org/drawingml/2006/main" xmlns:r="http://schemas.openxmlformats.org/officeDocument/2006/relationships" xmlns:p="http://schemas.openxmlformats.org/presentationml/2006/main">
  <p:tag name="AS_UNIQUEID" val="3651"/>
</p:tagLst>
</file>

<file path=ppt/tags/tag191.xml><?xml version="1.0" encoding="utf-8"?>
<p:tagLst xmlns:a="http://schemas.openxmlformats.org/drawingml/2006/main" xmlns:r="http://schemas.openxmlformats.org/officeDocument/2006/relationships" xmlns:p="http://schemas.openxmlformats.org/presentationml/2006/main">
  <p:tag name="AS_UNIQUEID" val="3652"/>
</p:tagLst>
</file>

<file path=ppt/tags/tag192.xml><?xml version="1.0" encoding="utf-8"?>
<p:tagLst xmlns:a="http://schemas.openxmlformats.org/drawingml/2006/main" xmlns:r="http://schemas.openxmlformats.org/officeDocument/2006/relationships" xmlns:p="http://schemas.openxmlformats.org/presentationml/2006/main">
  <p:tag name="AS_UNIQUEID" val="3653"/>
</p:tagLst>
</file>

<file path=ppt/tags/tag193.xml><?xml version="1.0" encoding="utf-8"?>
<p:tagLst xmlns:a="http://schemas.openxmlformats.org/drawingml/2006/main" xmlns:r="http://schemas.openxmlformats.org/officeDocument/2006/relationships" xmlns:p="http://schemas.openxmlformats.org/presentationml/2006/main">
  <p:tag name="AS_UNIQUEID" val="3644"/>
</p:tagLst>
</file>

<file path=ppt/tags/tag194.xml><?xml version="1.0" encoding="utf-8"?>
<p:tagLst xmlns:a="http://schemas.openxmlformats.org/drawingml/2006/main" xmlns:r="http://schemas.openxmlformats.org/officeDocument/2006/relationships" xmlns:p="http://schemas.openxmlformats.org/presentationml/2006/main">
  <p:tag name="AS_UNIQUEID" val="3645"/>
</p:tagLst>
</file>

<file path=ppt/tags/tag195.xml><?xml version="1.0" encoding="utf-8"?>
<p:tagLst xmlns:a="http://schemas.openxmlformats.org/drawingml/2006/main" xmlns:r="http://schemas.openxmlformats.org/officeDocument/2006/relationships" xmlns:p="http://schemas.openxmlformats.org/presentationml/2006/main">
  <p:tag name="AS_UNIQUEID" val="3647"/>
</p:tagLst>
</file>

<file path=ppt/tags/tag196.xml><?xml version="1.0" encoding="utf-8"?>
<p:tagLst xmlns:a="http://schemas.openxmlformats.org/drawingml/2006/main" xmlns:r="http://schemas.openxmlformats.org/officeDocument/2006/relationships" xmlns:p="http://schemas.openxmlformats.org/presentationml/2006/main">
  <p:tag name="AS_UNIQUEID" val="3649"/>
</p:tagLst>
</file>

<file path=ppt/tags/tag197.xml><?xml version="1.0" encoding="utf-8"?>
<p:tagLst xmlns:a="http://schemas.openxmlformats.org/drawingml/2006/main" xmlns:r="http://schemas.openxmlformats.org/officeDocument/2006/relationships" xmlns:p="http://schemas.openxmlformats.org/presentationml/2006/main">
  <p:tag name="AS_UNIQUEID" val="3654"/>
</p:tagLst>
</file>

<file path=ppt/tags/tag198.xml><?xml version="1.0" encoding="utf-8"?>
<p:tagLst xmlns:a="http://schemas.openxmlformats.org/drawingml/2006/main" xmlns:r="http://schemas.openxmlformats.org/officeDocument/2006/relationships" xmlns:p="http://schemas.openxmlformats.org/presentationml/2006/main">
  <p:tag name="AS_UNIQUEID" val="3655"/>
</p:tagLst>
</file>

<file path=ppt/tags/tag199.xml><?xml version="1.0" encoding="utf-8"?>
<p:tagLst xmlns:a="http://schemas.openxmlformats.org/drawingml/2006/main" xmlns:r="http://schemas.openxmlformats.org/officeDocument/2006/relationships" xmlns:p="http://schemas.openxmlformats.org/presentationml/2006/main">
  <p:tag name="AS_UNIQUEID" val="3656"/>
</p:tagLst>
</file>

<file path=ppt/tags/tag2.xml><?xml version="1.0" encoding="utf-8"?>
<p:tagLst xmlns:a="http://schemas.openxmlformats.org/drawingml/2006/main" xmlns:r="http://schemas.openxmlformats.org/officeDocument/2006/relationships" xmlns:p="http://schemas.openxmlformats.org/presentationml/2006/main">
  <p:tag name="AS_UNIQUEID" val="2168"/>
</p:tagLst>
</file>

<file path=ppt/tags/tag20.xml><?xml version="1.0" encoding="utf-8"?>
<p:tagLst xmlns:a="http://schemas.openxmlformats.org/drawingml/2006/main" xmlns:r="http://schemas.openxmlformats.org/officeDocument/2006/relationships" xmlns:p="http://schemas.openxmlformats.org/presentationml/2006/main">
  <p:tag name="AS_UNIQUEID" val="1037"/>
</p:tagLst>
</file>

<file path=ppt/tags/tag200.xml><?xml version="1.0" encoding="utf-8"?>
<p:tagLst xmlns:a="http://schemas.openxmlformats.org/drawingml/2006/main" xmlns:r="http://schemas.openxmlformats.org/officeDocument/2006/relationships" xmlns:p="http://schemas.openxmlformats.org/presentationml/2006/main">
  <p:tag name="AS_UNIQUEID" val="3657"/>
</p:tagLst>
</file>

<file path=ppt/tags/tag201.xml><?xml version="1.0" encoding="utf-8"?>
<p:tagLst xmlns:a="http://schemas.openxmlformats.org/drawingml/2006/main" xmlns:r="http://schemas.openxmlformats.org/officeDocument/2006/relationships" xmlns:p="http://schemas.openxmlformats.org/presentationml/2006/main">
  <p:tag name="AS_UNIQUEID" val="3658"/>
</p:tagLst>
</file>

<file path=ppt/tags/tag202.xml><?xml version="1.0" encoding="utf-8"?>
<p:tagLst xmlns:a="http://schemas.openxmlformats.org/drawingml/2006/main" xmlns:r="http://schemas.openxmlformats.org/officeDocument/2006/relationships" xmlns:p="http://schemas.openxmlformats.org/presentationml/2006/main">
  <p:tag name="AS_UNIQUEID" val="3659"/>
</p:tagLst>
</file>

<file path=ppt/tags/tag203.xml><?xml version="1.0" encoding="utf-8"?>
<p:tagLst xmlns:a="http://schemas.openxmlformats.org/drawingml/2006/main" xmlns:r="http://schemas.openxmlformats.org/officeDocument/2006/relationships" xmlns:p="http://schemas.openxmlformats.org/presentationml/2006/main">
  <p:tag name="AS_UNIQUEID" val="3650"/>
</p:tagLst>
</file>

<file path=ppt/tags/tag204.xml><?xml version="1.0" encoding="utf-8"?>
<p:tagLst xmlns:a="http://schemas.openxmlformats.org/drawingml/2006/main" xmlns:r="http://schemas.openxmlformats.org/officeDocument/2006/relationships" xmlns:p="http://schemas.openxmlformats.org/presentationml/2006/main">
  <p:tag name="AS_UNIQUEID" val="3651"/>
</p:tagLst>
</file>

<file path=ppt/tags/tag205.xml><?xml version="1.0" encoding="utf-8"?>
<p:tagLst xmlns:a="http://schemas.openxmlformats.org/drawingml/2006/main" xmlns:r="http://schemas.openxmlformats.org/officeDocument/2006/relationships" xmlns:p="http://schemas.openxmlformats.org/presentationml/2006/main">
  <p:tag name="AS_UNIQUEID" val="3652"/>
</p:tagLst>
</file>

<file path=ppt/tags/tag206.xml><?xml version="1.0" encoding="utf-8"?>
<p:tagLst xmlns:a="http://schemas.openxmlformats.org/drawingml/2006/main" xmlns:r="http://schemas.openxmlformats.org/officeDocument/2006/relationships" xmlns:p="http://schemas.openxmlformats.org/presentationml/2006/main">
  <p:tag name="AS_UNIQUEID" val="3653"/>
</p:tagLst>
</file>

<file path=ppt/tags/tag207.xml><?xml version="1.0" encoding="utf-8"?>
<p:tagLst xmlns:a="http://schemas.openxmlformats.org/drawingml/2006/main" xmlns:r="http://schemas.openxmlformats.org/officeDocument/2006/relationships" xmlns:p="http://schemas.openxmlformats.org/presentationml/2006/main">
  <p:tag name="AS_UNIQUEID" val="3644"/>
</p:tagLst>
</file>

<file path=ppt/tags/tag208.xml><?xml version="1.0" encoding="utf-8"?>
<p:tagLst xmlns:a="http://schemas.openxmlformats.org/drawingml/2006/main" xmlns:r="http://schemas.openxmlformats.org/officeDocument/2006/relationships" xmlns:p="http://schemas.openxmlformats.org/presentationml/2006/main">
  <p:tag name="AS_UNIQUEID" val="3645"/>
</p:tagLst>
</file>

<file path=ppt/tags/tag209.xml><?xml version="1.0" encoding="utf-8"?>
<p:tagLst xmlns:a="http://schemas.openxmlformats.org/drawingml/2006/main" xmlns:r="http://schemas.openxmlformats.org/officeDocument/2006/relationships" xmlns:p="http://schemas.openxmlformats.org/presentationml/2006/main">
  <p:tag name="AS_UNIQUEID" val="3647"/>
</p:tagLst>
</file>

<file path=ppt/tags/tag21.xml><?xml version="1.0" encoding="utf-8"?>
<p:tagLst xmlns:a="http://schemas.openxmlformats.org/drawingml/2006/main" xmlns:r="http://schemas.openxmlformats.org/officeDocument/2006/relationships" xmlns:p="http://schemas.openxmlformats.org/presentationml/2006/main">
  <p:tag name="AS_UNIQUEID" val="964"/>
</p:tagLst>
</file>

<file path=ppt/tags/tag210.xml><?xml version="1.0" encoding="utf-8"?>
<p:tagLst xmlns:a="http://schemas.openxmlformats.org/drawingml/2006/main" xmlns:r="http://schemas.openxmlformats.org/officeDocument/2006/relationships" xmlns:p="http://schemas.openxmlformats.org/presentationml/2006/main">
  <p:tag name="AS_UNIQUEID" val="3649"/>
</p:tagLst>
</file>

<file path=ppt/tags/tag211.xml><?xml version="1.0" encoding="utf-8"?>
<p:tagLst xmlns:a="http://schemas.openxmlformats.org/drawingml/2006/main" xmlns:r="http://schemas.openxmlformats.org/officeDocument/2006/relationships" xmlns:p="http://schemas.openxmlformats.org/presentationml/2006/main">
  <p:tag name="AS_UNIQUEID" val="3654"/>
</p:tagLst>
</file>

<file path=ppt/tags/tag212.xml><?xml version="1.0" encoding="utf-8"?>
<p:tagLst xmlns:a="http://schemas.openxmlformats.org/drawingml/2006/main" xmlns:r="http://schemas.openxmlformats.org/officeDocument/2006/relationships" xmlns:p="http://schemas.openxmlformats.org/presentationml/2006/main">
  <p:tag name="AS_UNIQUEID" val="3655"/>
</p:tagLst>
</file>

<file path=ppt/tags/tag213.xml><?xml version="1.0" encoding="utf-8"?>
<p:tagLst xmlns:a="http://schemas.openxmlformats.org/drawingml/2006/main" xmlns:r="http://schemas.openxmlformats.org/officeDocument/2006/relationships" xmlns:p="http://schemas.openxmlformats.org/presentationml/2006/main">
  <p:tag name="AS_UNIQUEID" val="3656"/>
</p:tagLst>
</file>

<file path=ppt/tags/tag214.xml><?xml version="1.0" encoding="utf-8"?>
<p:tagLst xmlns:a="http://schemas.openxmlformats.org/drawingml/2006/main" xmlns:r="http://schemas.openxmlformats.org/officeDocument/2006/relationships" xmlns:p="http://schemas.openxmlformats.org/presentationml/2006/main">
  <p:tag name="AS_UNIQUEID" val="3657"/>
</p:tagLst>
</file>

<file path=ppt/tags/tag215.xml><?xml version="1.0" encoding="utf-8"?>
<p:tagLst xmlns:a="http://schemas.openxmlformats.org/drawingml/2006/main" xmlns:r="http://schemas.openxmlformats.org/officeDocument/2006/relationships" xmlns:p="http://schemas.openxmlformats.org/presentationml/2006/main">
  <p:tag name="AS_UNIQUEID" val="3658"/>
</p:tagLst>
</file>

<file path=ppt/tags/tag216.xml><?xml version="1.0" encoding="utf-8"?>
<p:tagLst xmlns:a="http://schemas.openxmlformats.org/drawingml/2006/main" xmlns:r="http://schemas.openxmlformats.org/officeDocument/2006/relationships" xmlns:p="http://schemas.openxmlformats.org/presentationml/2006/main">
  <p:tag name="AS_UNIQUEID" val="3659"/>
</p:tagLst>
</file>

<file path=ppt/tags/tag217.xml><?xml version="1.0" encoding="utf-8"?>
<p:tagLst xmlns:a="http://schemas.openxmlformats.org/drawingml/2006/main" xmlns:r="http://schemas.openxmlformats.org/officeDocument/2006/relationships" xmlns:p="http://schemas.openxmlformats.org/presentationml/2006/main">
  <p:tag name="AS_UNIQUEID" val="3650"/>
</p:tagLst>
</file>

<file path=ppt/tags/tag218.xml><?xml version="1.0" encoding="utf-8"?>
<p:tagLst xmlns:a="http://schemas.openxmlformats.org/drawingml/2006/main" xmlns:r="http://schemas.openxmlformats.org/officeDocument/2006/relationships" xmlns:p="http://schemas.openxmlformats.org/presentationml/2006/main">
  <p:tag name="AS_UNIQUEID" val="3651"/>
</p:tagLst>
</file>

<file path=ppt/tags/tag219.xml><?xml version="1.0" encoding="utf-8"?>
<p:tagLst xmlns:a="http://schemas.openxmlformats.org/drawingml/2006/main" xmlns:r="http://schemas.openxmlformats.org/officeDocument/2006/relationships" xmlns:p="http://schemas.openxmlformats.org/presentationml/2006/main">
  <p:tag name="AS_UNIQUEID" val="3652"/>
</p:tagLst>
</file>

<file path=ppt/tags/tag22.xml><?xml version="1.0" encoding="utf-8"?>
<p:tagLst xmlns:a="http://schemas.openxmlformats.org/drawingml/2006/main" xmlns:r="http://schemas.openxmlformats.org/officeDocument/2006/relationships" xmlns:p="http://schemas.openxmlformats.org/presentationml/2006/main">
  <p:tag name="AS_UNIQUEID" val="965"/>
</p:tagLst>
</file>

<file path=ppt/tags/tag220.xml><?xml version="1.0" encoding="utf-8"?>
<p:tagLst xmlns:a="http://schemas.openxmlformats.org/drawingml/2006/main" xmlns:r="http://schemas.openxmlformats.org/officeDocument/2006/relationships" xmlns:p="http://schemas.openxmlformats.org/presentationml/2006/main">
  <p:tag name="AS_UNIQUEID" val="3653"/>
</p:tagLst>
</file>

<file path=ppt/tags/tag221.xml><?xml version="1.0" encoding="utf-8"?>
<p:tagLst xmlns:a="http://schemas.openxmlformats.org/drawingml/2006/main" xmlns:r="http://schemas.openxmlformats.org/officeDocument/2006/relationships" xmlns:p="http://schemas.openxmlformats.org/presentationml/2006/main">
  <p:tag name="AS_UNIQUEID" val="3644"/>
</p:tagLst>
</file>

<file path=ppt/tags/tag222.xml><?xml version="1.0" encoding="utf-8"?>
<p:tagLst xmlns:a="http://schemas.openxmlformats.org/drawingml/2006/main" xmlns:r="http://schemas.openxmlformats.org/officeDocument/2006/relationships" xmlns:p="http://schemas.openxmlformats.org/presentationml/2006/main">
  <p:tag name="AS_UNIQUEID" val="3645"/>
</p:tagLst>
</file>

<file path=ppt/tags/tag223.xml><?xml version="1.0" encoding="utf-8"?>
<p:tagLst xmlns:a="http://schemas.openxmlformats.org/drawingml/2006/main" xmlns:r="http://schemas.openxmlformats.org/officeDocument/2006/relationships" xmlns:p="http://schemas.openxmlformats.org/presentationml/2006/main">
  <p:tag name="AS_UNIQUEID" val="3647"/>
</p:tagLst>
</file>

<file path=ppt/tags/tag224.xml><?xml version="1.0" encoding="utf-8"?>
<p:tagLst xmlns:a="http://schemas.openxmlformats.org/drawingml/2006/main" xmlns:r="http://schemas.openxmlformats.org/officeDocument/2006/relationships" xmlns:p="http://schemas.openxmlformats.org/presentationml/2006/main">
  <p:tag name="AS_UNIQUEID" val="3649"/>
</p:tagLst>
</file>

<file path=ppt/tags/tag225.xml><?xml version="1.0" encoding="utf-8"?>
<p:tagLst xmlns:a="http://schemas.openxmlformats.org/drawingml/2006/main" xmlns:r="http://schemas.openxmlformats.org/officeDocument/2006/relationships" xmlns:p="http://schemas.openxmlformats.org/presentationml/2006/main">
  <p:tag name="AS_UNIQUEID" val="3654"/>
</p:tagLst>
</file>

<file path=ppt/tags/tag226.xml><?xml version="1.0" encoding="utf-8"?>
<p:tagLst xmlns:a="http://schemas.openxmlformats.org/drawingml/2006/main" xmlns:r="http://schemas.openxmlformats.org/officeDocument/2006/relationships" xmlns:p="http://schemas.openxmlformats.org/presentationml/2006/main">
  <p:tag name="AS_UNIQUEID" val="3655"/>
</p:tagLst>
</file>

<file path=ppt/tags/tag227.xml><?xml version="1.0" encoding="utf-8"?>
<p:tagLst xmlns:a="http://schemas.openxmlformats.org/drawingml/2006/main" xmlns:r="http://schemas.openxmlformats.org/officeDocument/2006/relationships" xmlns:p="http://schemas.openxmlformats.org/presentationml/2006/main">
  <p:tag name="AS_UNIQUEID" val="3656"/>
</p:tagLst>
</file>

<file path=ppt/tags/tag228.xml><?xml version="1.0" encoding="utf-8"?>
<p:tagLst xmlns:a="http://schemas.openxmlformats.org/drawingml/2006/main" xmlns:r="http://schemas.openxmlformats.org/officeDocument/2006/relationships" xmlns:p="http://schemas.openxmlformats.org/presentationml/2006/main">
  <p:tag name="AS_UNIQUEID" val="3657"/>
</p:tagLst>
</file>

<file path=ppt/tags/tag229.xml><?xml version="1.0" encoding="utf-8"?>
<p:tagLst xmlns:a="http://schemas.openxmlformats.org/drawingml/2006/main" xmlns:r="http://schemas.openxmlformats.org/officeDocument/2006/relationships" xmlns:p="http://schemas.openxmlformats.org/presentationml/2006/main">
  <p:tag name="AS_UNIQUEID" val="3658"/>
</p:tagLst>
</file>

<file path=ppt/tags/tag23.xml><?xml version="1.0" encoding="utf-8"?>
<p:tagLst xmlns:a="http://schemas.openxmlformats.org/drawingml/2006/main" xmlns:r="http://schemas.openxmlformats.org/officeDocument/2006/relationships" xmlns:p="http://schemas.openxmlformats.org/presentationml/2006/main">
  <p:tag name="AS_UNIQUEID" val="966"/>
</p:tagLst>
</file>

<file path=ppt/tags/tag230.xml><?xml version="1.0" encoding="utf-8"?>
<p:tagLst xmlns:a="http://schemas.openxmlformats.org/drawingml/2006/main" xmlns:r="http://schemas.openxmlformats.org/officeDocument/2006/relationships" xmlns:p="http://schemas.openxmlformats.org/presentationml/2006/main">
  <p:tag name="AS_UNIQUEID" val="3659"/>
</p:tagLst>
</file>

<file path=ppt/tags/tag231.xml><?xml version="1.0" encoding="utf-8"?>
<p:tagLst xmlns:a="http://schemas.openxmlformats.org/drawingml/2006/main" xmlns:r="http://schemas.openxmlformats.org/officeDocument/2006/relationships" xmlns:p="http://schemas.openxmlformats.org/presentationml/2006/main">
  <p:tag name="AS_UNIQUEID" val="3650"/>
</p:tagLst>
</file>

<file path=ppt/tags/tag232.xml><?xml version="1.0" encoding="utf-8"?>
<p:tagLst xmlns:a="http://schemas.openxmlformats.org/drawingml/2006/main" xmlns:r="http://schemas.openxmlformats.org/officeDocument/2006/relationships" xmlns:p="http://schemas.openxmlformats.org/presentationml/2006/main">
  <p:tag name="AS_UNIQUEID" val="3651"/>
</p:tagLst>
</file>

<file path=ppt/tags/tag233.xml><?xml version="1.0" encoding="utf-8"?>
<p:tagLst xmlns:a="http://schemas.openxmlformats.org/drawingml/2006/main" xmlns:r="http://schemas.openxmlformats.org/officeDocument/2006/relationships" xmlns:p="http://schemas.openxmlformats.org/presentationml/2006/main">
  <p:tag name="AS_UNIQUEID" val="3652"/>
</p:tagLst>
</file>

<file path=ppt/tags/tag234.xml><?xml version="1.0" encoding="utf-8"?>
<p:tagLst xmlns:a="http://schemas.openxmlformats.org/drawingml/2006/main" xmlns:r="http://schemas.openxmlformats.org/officeDocument/2006/relationships" xmlns:p="http://schemas.openxmlformats.org/presentationml/2006/main">
  <p:tag name="AS_UNIQUEID" val="3653"/>
</p:tagLst>
</file>

<file path=ppt/tags/tag235.xml><?xml version="1.0" encoding="utf-8"?>
<p:tagLst xmlns:a="http://schemas.openxmlformats.org/drawingml/2006/main" xmlns:r="http://schemas.openxmlformats.org/officeDocument/2006/relationships" xmlns:p="http://schemas.openxmlformats.org/presentationml/2006/main">
  <p:tag name="AS_UNIQUEID" val="3644"/>
</p:tagLst>
</file>

<file path=ppt/tags/tag236.xml><?xml version="1.0" encoding="utf-8"?>
<p:tagLst xmlns:a="http://schemas.openxmlformats.org/drawingml/2006/main" xmlns:r="http://schemas.openxmlformats.org/officeDocument/2006/relationships" xmlns:p="http://schemas.openxmlformats.org/presentationml/2006/main">
  <p:tag name="AS_UNIQUEID" val="3645"/>
</p:tagLst>
</file>

<file path=ppt/tags/tag237.xml><?xml version="1.0" encoding="utf-8"?>
<p:tagLst xmlns:a="http://schemas.openxmlformats.org/drawingml/2006/main" xmlns:r="http://schemas.openxmlformats.org/officeDocument/2006/relationships" xmlns:p="http://schemas.openxmlformats.org/presentationml/2006/main">
  <p:tag name="AS_UNIQUEID" val="3647"/>
</p:tagLst>
</file>

<file path=ppt/tags/tag238.xml><?xml version="1.0" encoding="utf-8"?>
<p:tagLst xmlns:a="http://schemas.openxmlformats.org/drawingml/2006/main" xmlns:r="http://schemas.openxmlformats.org/officeDocument/2006/relationships" xmlns:p="http://schemas.openxmlformats.org/presentationml/2006/main">
  <p:tag name="AS_UNIQUEID" val="3649"/>
</p:tagLst>
</file>

<file path=ppt/tags/tag239.xml><?xml version="1.0" encoding="utf-8"?>
<p:tagLst xmlns:a="http://schemas.openxmlformats.org/drawingml/2006/main" xmlns:r="http://schemas.openxmlformats.org/officeDocument/2006/relationships" xmlns:p="http://schemas.openxmlformats.org/presentationml/2006/main">
  <p:tag name="AS_UNIQUEID" val="3654"/>
</p:tagLst>
</file>

<file path=ppt/tags/tag24.xml><?xml version="1.0" encoding="utf-8"?>
<p:tagLst xmlns:a="http://schemas.openxmlformats.org/drawingml/2006/main" xmlns:r="http://schemas.openxmlformats.org/officeDocument/2006/relationships" xmlns:p="http://schemas.openxmlformats.org/presentationml/2006/main">
  <p:tag name="AS_UNIQUEID" val="967"/>
</p:tagLst>
</file>

<file path=ppt/tags/tag240.xml><?xml version="1.0" encoding="utf-8"?>
<p:tagLst xmlns:a="http://schemas.openxmlformats.org/drawingml/2006/main" xmlns:r="http://schemas.openxmlformats.org/officeDocument/2006/relationships" xmlns:p="http://schemas.openxmlformats.org/presentationml/2006/main">
  <p:tag name="AS_UNIQUEID" val="3655"/>
</p:tagLst>
</file>

<file path=ppt/tags/tag241.xml><?xml version="1.0" encoding="utf-8"?>
<p:tagLst xmlns:a="http://schemas.openxmlformats.org/drawingml/2006/main" xmlns:r="http://schemas.openxmlformats.org/officeDocument/2006/relationships" xmlns:p="http://schemas.openxmlformats.org/presentationml/2006/main">
  <p:tag name="AS_UNIQUEID" val="3656"/>
</p:tagLst>
</file>

<file path=ppt/tags/tag242.xml><?xml version="1.0" encoding="utf-8"?>
<p:tagLst xmlns:a="http://schemas.openxmlformats.org/drawingml/2006/main" xmlns:r="http://schemas.openxmlformats.org/officeDocument/2006/relationships" xmlns:p="http://schemas.openxmlformats.org/presentationml/2006/main">
  <p:tag name="AS_UNIQUEID" val="3657"/>
</p:tagLst>
</file>

<file path=ppt/tags/tag243.xml><?xml version="1.0" encoding="utf-8"?>
<p:tagLst xmlns:a="http://schemas.openxmlformats.org/drawingml/2006/main" xmlns:r="http://schemas.openxmlformats.org/officeDocument/2006/relationships" xmlns:p="http://schemas.openxmlformats.org/presentationml/2006/main">
  <p:tag name="AS_UNIQUEID" val="3658"/>
</p:tagLst>
</file>

<file path=ppt/tags/tag244.xml><?xml version="1.0" encoding="utf-8"?>
<p:tagLst xmlns:a="http://schemas.openxmlformats.org/drawingml/2006/main" xmlns:r="http://schemas.openxmlformats.org/officeDocument/2006/relationships" xmlns:p="http://schemas.openxmlformats.org/presentationml/2006/main">
  <p:tag name="AS_UNIQUEID" val="3659"/>
</p:tagLst>
</file>

<file path=ppt/tags/tag245.xml><?xml version="1.0" encoding="utf-8"?>
<p:tagLst xmlns:a="http://schemas.openxmlformats.org/drawingml/2006/main" xmlns:r="http://schemas.openxmlformats.org/officeDocument/2006/relationships" xmlns:p="http://schemas.openxmlformats.org/presentationml/2006/main">
  <p:tag name="AS_UNIQUEID" val="3650"/>
</p:tagLst>
</file>

<file path=ppt/tags/tag246.xml><?xml version="1.0" encoding="utf-8"?>
<p:tagLst xmlns:a="http://schemas.openxmlformats.org/drawingml/2006/main" xmlns:r="http://schemas.openxmlformats.org/officeDocument/2006/relationships" xmlns:p="http://schemas.openxmlformats.org/presentationml/2006/main">
  <p:tag name="AS_UNIQUEID" val="3651"/>
</p:tagLst>
</file>

<file path=ppt/tags/tag247.xml><?xml version="1.0" encoding="utf-8"?>
<p:tagLst xmlns:a="http://schemas.openxmlformats.org/drawingml/2006/main" xmlns:r="http://schemas.openxmlformats.org/officeDocument/2006/relationships" xmlns:p="http://schemas.openxmlformats.org/presentationml/2006/main">
  <p:tag name="AS_UNIQUEID" val="3652"/>
</p:tagLst>
</file>

<file path=ppt/tags/tag248.xml><?xml version="1.0" encoding="utf-8"?>
<p:tagLst xmlns:a="http://schemas.openxmlformats.org/drawingml/2006/main" xmlns:r="http://schemas.openxmlformats.org/officeDocument/2006/relationships" xmlns:p="http://schemas.openxmlformats.org/presentationml/2006/main">
  <p:tag name="AS_UNIQUEID" val="3653"/>
</p:tagLst>
</file>

<file path=ppt/tags/tag249.xml><?xml version="1.0" encoding="utf-8"?>
<p:tagLst xmlns:a="http://schemas.openxmlformats.org/drawingml/2006/main" xmlns:r="http://schemas.openxmlformats.org/officeDocument/2006/relationships" xmlns:p="http://schemas.openxmlformats.org/presentationml/2006/main">
  <p:tag name="AS_UNIQUEID" val="3644"/>
</p:tagLst>
</file>

<file path=ppt/tags/tag25.xml><?xml version="1.0" encoding="utf-8"?>
<p:tagLst xmlns:a="http://schemas.openxmlformats.org/drawingml/2006/main" xmlns:r="http://schemas.openxmlformats.org/officeDocument/2006/relationships" xmlns:p="http://schemas.openxmlformats.org/presentationml/2006/main">
  <p:tag name="AS_UNIQUEID" val="968"/>
</p:tagLst>
</file>

<file path=ppt/tags/tag250.xml><?xml version="1.0" encoding="utf-8"?>
<p:tagLst xmlns:a="http://schemas.openxmlformats.org/drawingml/2006/main" xmlns:r="http://schemas.openxmlformats.org/officeDocument/2006/relationships" xmlns:p="http://schemas.openxmlformats.org/presentationml/2006/main">
  <p:tag name="AS_UNIQUEID" val="3645"/>
</p:tagLst>
</file>

<file path=ppt/tags/tag251.xml><?xml version="1.0" encoding="utf-8"?>
<p:tagLst xmlns:a="http://schemas.openxmlformats.org/drawingml/2006/main" xmlns:r="http://schemas.openxmlformats.org/officeDocument/2006/relationships" xmlns:p="http://schemas.openxmlformats.org/presentationml/2006/main">
  <p:tag name="AS_UNIQUEID" val="3647"/>
</p:tagLst>
</file>

<file path=ppt/tags/tag252.xml><?xml version="1.0" encoding="utf-8"?>
<p:tagLst xmlns:a="http://schemas.openxmlformats.org/drawingml/2006/main" xmlns:r="http://schemas.openxmlformats.org/officeDocument/2006/relationships" xmlns:p="http://schemas.openxmlformats.org/presentationml/2006/main">
  <p:tag name="AS_UNIQUEID" val="3649"/>
</p:tagLst>
</file>

<file path=ppt/tags/tag253.xml><?xml version="1.0" encoding="utf-8"?>
<p:tagLst xmlns:a="http://schemas.openxmlformats.org/drawingml/2006/main" xmlns:r="http://schemas.openxmlformats.org/officeDocument/2006/relationships" xmlns:p="http://schemas.openxmlformats.org/presentationml/2006/main">
  <p:tag name="AS_UNIQUEID" val="3654"/>
</p:tagLst>
</file>

<file path=ppt/tags/tag254.xml><?xml version="1.0" encoding="utf-8"?>
<p:tagLst xmlns:a="http://schemas.openxmlformats.org/drawingml/2006/main" xmlns:r="http://schemas.openxmlformats.org/officeDocument/2006/relationships" xmlns:p="http://schemas.openxmlformats.org/presentationml/2006/main">
  <p:tag name="AS_UNIQUEID" val="3655"/>
</p:tagLst>
</file>

<file path=ppt/tags/tag255.xml><?xml version="1.0" encoding="utf-8"?>
<p:tagLst xmlns:a="http://schemas.openxmlformats.org/drawingml/2006/main" xmlns:r="http://schemas.openxmlformats.org/officeDocument/2006/relationships" xmlns:p="http://schemas.openxmlformats.org/presentationml/2006/main">
  <p:tag name="AS_UNIQUEID" val="3656"/>
</p:tagLst>
</file>

<file path=ppt/tags/tag256.xml><?xml version="1.0" encoding="utf-8"?>
<p:tagLst xmlns:a="http://schemas.openxmlformats.org/drawingml/2006/main" xmlns:r="http://schemas.openxmlformats.org/officeDocument/2006/relationships" xmlns:p="http://schemas.openxmlformats.org/presentationml/2006/main">
  <p:tag name="AS_UNIQUEID" val="3657"/>
</p:tagLst>
</file>

<file path=ppt/tags/tag257.xml><?xml version="1.0" encoding="utf-8"?>
<p:tagLst xmlns:a="http://schemas.openxmlformats.org/drawingml/2006/main" xmlns:r="http://schemas.openxmlformats.org/officeDocument/2006/relationships" xmlns:p="http://schemas.openxmlformats.org/presentationml/2006/main">
  <p:tag name="AS_UNIQUEID" val="3658"/>
</p:tagLst>
</file>

<file path=ppt/tags/tag258.xml><?xml version="1.0" encoding="utf-8"?>
<p:tagLst xmlns:a="http://schemas.openxmlformats.org/drawingml/2006/main" xmlns:r="http://schemas.openxmlformats.org/officeDocument/2006/relationships" xmlns:p="http://schemas.openxmlformats.org/presentationml/2006/main">
  <p:tag name="AS_UNIQUEID" val="3659"/>
</p:tagLst>
</file>

<file path=ppt/tags/tag259.xml><?xml version="1.0" encoding="utf-8"?>
<p:tagLst xmlns:a="http://schemas.openxmlformats.org/drawingml/2006/main" xmlns:r="http://schemas.openxmlformats.org/officeDocument/2006/relationships" xmlns:p="http://schemas.openxmlformats.org/presentationml/2006/main">
  <p:tag name="AS_UNIQUEID" val="3650"/>
</p:tagLst>
</file>

<file path=ppt/tags/tag26.xml><?xml version="1.0" encoding="utf-8"?>
<p:tagLst xmlns:a="http://schemas.openxmlformats.org/drawingml/2006/main" xmlns:r="http://schemas.openxmlformats.org/officeDocument/2006/relationships" xmlns:p="http://schemas.openxmlformats.org/presentationml/2006/main">
  <p:tag name="AS_UNIQUEID" val="970"/>
</p:tagLst>
</file>

<file path=ppt/tags/tag260.xml><?xml version="1.0" encoding="utf-8"?>
<p:tagLst xmlns:a="http://schemas.openxmlformats.org/drawingml/2006/main" xmlns:r="http://schemas.openxmlformats.org/officeDocument/2006/relationships" xmlns:p="http://schemas.openxmlformats.org/presentationml/2006/main">
  <p:tag name="AS_UNIQUEID" val="3651"/>
</p:tagLst>
</file>

<file path=ppt/tags/tag261.xml><?xml version="1.0" encoding="utf-8"?>
<p:tagLst xmlns:a="http://schemas.openxmlformats.org/drawingml/2006/main" xmlns:r="http://schemas.openxmlformats.org/officeDocument/2006/relationships" xmlns:p="http://schemas.openxmlformats.org/presentationml/2006/main">
  <p:tag name="AS_UNIQUEID" val="3652"/>
</p:tagLst>
</file>

<file path=ppt/tags/tag262.xml><?xml version="1.0" encoding="utf-8"?>
<p:tagLst xmlns:a="http://schemas.openxmlformats.org/drawingml/2006/main" xmlns:r="http://schemas.openxmlformats.org/officeDocument/2006/relationships" xmlns:p="http://schemas.openxmlformats.org/presentationml/2006/main">
  <p:tag name="AS_UNIQUEID" val="3653"/>
</p:tagLst>
</file>

<file path=ppt/tags/tag263.xml><?xml version="1.0" encoding="utf-8"?>
<p:tagLst xmlns:a="http://schemas.openxmlformats.org/drawingml/2006/main" xmlns:r="http://schemas.openxmlformats.org/officeDocument/2006/relationships" xmlns:p="http://schemas.openxmlformats.org/presentationml/2006/main">
  <p:tag name="AS_UNIQUEID" val="3644"/>
</p:tagLst>
</file>

<file path=ppt/tags/tag264.xml><?xml version="1.0" encoding="utf-8"?>
<p:tagLst xmlns:a="http://schemas.openxmlformats.org/drawingml/2006/main" xmlns:r="http://schemas.openxmlformats.org/officeDocument/2006/relationships" xmlns:p="http://schemas.openxmlformats.org/presentationml/2006/main">
  <p:tag name="AS_UNIQUEID" val="3645"/>
</p:tagLst>
</file>

<file path=ppt/tags/tag265.xml><?xml version="1.0" encoding="utf-8"?>
<p:tagLst xmlns:a="http://schemas.openxmlformats.org/drawingml/2006/main" xmlns:r="http://schemas.openxmlformats.org/officeDocument/2006/relationships" xmlns:p="http://schemas.openxmlformats.org/presentationml/2006/main">
  <p:tag name="AS_UNIQUEID" val="3647"/>
</p:tagLst>
</file>

<file path=ppt/tags/tag266.xml><?xml version="1.0" encoding="utf-8"?>
<p:tagLst xmlns:a="http://schemas.openxmlformats.org/drawingml/2006/main" xmlns:r="http://schemas.openxmlformats.org/officeDocument/2006/relationships" xmlns:p="http://schemas.openxmlformats.org/presentationml/2006/main">
  <p:tag name="AS_UNIQUEID" val="3649"/>
</p:tagLst>
</file>

<file path=ppt/tags/tag267.xml><?xml version="1.0" encoding="utf-8"?>
<p:tagLst xmlns:a="http://schemas.openxmlformats.org/drawingml/2006/main" xmlns:r="http://schemas.openxmlformats.org/officeDocument/2006/relationships" xmlns:p="http://schemas.openxmlformats.org/presentationml/2006/main">
  <p:tag name="AS_UNIQUEID" val="3654"/>
</p:tagLst>
</file>

<file path=ppt/tags/tag268.xml><?xml version="1.0" encoding="utf-8"?>
<p:tagLst xmlns:a="http://schemas.openxmlformats.org/drawingml/2006/main" xmlns:r="http://schemas.openxmlformats.org/officeDocument/2006/relationships" xmlns:p="http://schemas.openxmlformats.org/presentationml/2006/main">
  <p:tag name="AS_UNIQUEID" val="3655"/>
</p:tagLst>
</file>

<file path=ppt/tags/tag269.xml><?xml version="1.0" encoding="utf-8"?>
<p:tagLst xmlns:a="http://schemas.openxmlformats.org/drawingml/2006/main" xmlns:r="http://schemas.openxmlformats.org/officeDocument/2006/relationships" xmlns:p="http://schemas.openxmlformats.org/presentationml/2006/main">
  <p:tag name="AS_UNIQUEID" val="3656"/>
</p:tagLst>
</file>

<file path=ppt/tags/tag27.xml><?xml version="1.0" encoding="utf-8"?>
<p:tagLst xmlns:a="http://schemas.openxmlformats.org/drawingml/2006/main" xmlns:r="http://schemas.openxmlformats.org/officeDocument/2006/relationships" xmlns:p="http://schemas.openxmlformats.org/presentationml/2006/main">
  <p:tag name="AS_UNIQUEID" val="971"/>
</p:tagLst>
</file>

<file path=ppt/tags/tag270.xml><?xml version="1.0" encoding="utf-8"?>
<p:tagLst xmlns:a="http://schemas.openxmlformats.org/drawingml/2006/main" xmlns:r="http://schemas.openxmlformats.org/officeDocument/2006/relationships" xmlns:p="http://schemas.openxmlformats.org/presentationml/2006/main">
  <p:tag name="AS_UNIQUEID" val="3657"/>
</p:tagLst>
</file>

<file path=ppt/tags/tag271.xml><?xml version="1.0" encoding="utf-8"?>
<p:tagLst xmlns:a="http://schemas.openxmlformats.org/drawingml/2006/main" xmlns:r="http://schemas.openxmlformats.org/officeDocument/2006/relationships" xmlns:p="http://schemas.openxmlformats.org/presentationml/2006/main">
  <p:tag name="AS_UNIQUEID" val="3658"/>
</p:tagLst>
</file>

<file path=ppt/tags/tag272.xml><?xml version="1.0" encoding="utf-8"?>
<p:tagLst xmlns:a="http://schemas.openxmlformats.org/drawingml/2006/main" xmlns:r="http://schemas.openxmlformats.org/officeDocument/2006/relationships" xmlns:p="http://schemas.openxmlformats.org/presentationml/2006/main">
  <p:tag name="AS_UNIQUEID" val="3659"/>
</p:tagLst>
</file>

<file path=ppt/tags/tag273.xml><?xml version="1.0" encoding="utf-8"?>
<p:tagLst xmlns:a="http://schemas.openxmlformats.org/drawingml/2006/main" xmlns:r="http://schemas.openxmlformats.org/officeDocument/2006/relationships" xmlns:p="http://schemas.openxmlformats.org/presentationml/2006/main">
  <p:tag name="AS_UNIQUEID" val="3650"/>
</p:tagLst>
</file>

<file path=ppt/tags/tag274.xml><?xml version="1.0" encoding="utf-8"?>
<p:tagLst xmlns:a="http://schemas.openxmlformats.org/drawingml/2006/main" xmlns:r="http://schemas.openxmlformats.org/officeDocument/2006/relationships" xmlns:p="http://schemas.openxmlformats.org/presentationml/2006/main">
  <p:tag name="AS_UNIQUEID" val="3651"/>
</p:tagLst>
</file>

<file path=ppt/tags/tag275.xml><?xml version="1.0" encoding="utf-8"?>
<p:tagLst xmlns:a="http://schemas.openxmlformats.org/drawingml/2006/main" xmlns:r="http://schemas.openxmlformats.org/officeDocument/2006/relationships" xmlns:p="http://schemas.openxmlformats.org/presentationml/2006/main">
  <p:tag name="AS_UNIQUEID" val="3652"/>
</p:tagLst>
</file>

<file path=ppt/tags/tag276.xml><?xml version="1.0" encoding="utf-8"?>
<p:tagLst xmlns:a="http://schemas.openxmlformats.org/drawingml/2006/main" xmlns:r="http://schemas.openxmlformats.org/officeDocument/2006/relationships" xmlns:p="http://schemas.openxmlformats.org/presentationml/2006/main">
  <p:tag name="AS_UNIQUEID" val="3653"/>
</p:tagLst>
</file>

<file path=ppt/tags/tag277.xml><?xml version="1.0" encoding="utf-8"?>
<p:tagLst xmlns:a="http://schemas.openxmlformats.org/drawingml/2006/main" xmlns:r="http://schemas.openxmlformats.org/officeDocument/2006/relationships" xmlns:p="http://schemas.openxmlformats.org/presentationml/2006/main">
  <p:tag name="AS_UNIQUEID" val="3644"/>
</p:tagLst>
</file>

<file path=ppt/tags/tag278.xml><?xml version="1.0" encoding="utf-8"?>
<p:tagLst xmlns:a="http://schemas.openxmlformats.org/drawingml/2006/main" xmlns:r="http://schemas.openxmlformats.org/officeDocument/2006/relationships" xmlns:p="http://schemas.openxmlformats.org/presentationml/2006/main">
  <p:tag name="AS_UNIQUEID" val="3645"/>
</p:tagLst>
</file>

<file path=ppt/tags/tag279.xml><?xml version="1.0" encoding="utf-8"?>
<p:tagLst xmlns:a="http://schemas.openxmlformats.org/drawingml/2006/main" xmlns:r="http://schemas.openxmlformats.org/officeDocument/2006/relationships" xmlns:p="http://schemas.openxmlformats.org/presentationml/2006/main">
  <p:tag name="AS_UNIQUEID" val="3647"/>
</p:tagLst>
</file>

<file path=ppt/tags/tag28.xml><?xml version="1.0" encoding="utf-8"?>
<p:tagLst xmlns:a="http://schemas.openxmlformats.org/drawingml/2006/main" xmlns:r="http://schemas.openxmlformats.org/officeDocument/2006/relationships" xmlns:p="http://schemas.openxmlformats.org/presentationml/2006/main">
  <p:tag name="AS_UNIQUEID" val="972"/>
</p:tagLst>
</file>

<file path=ppt/tags/tag280.xml><?xml version="1.0" encoding="utf-8"?>
<p:tagLst xmlns:a="http://schemas.openxmlformats.org/drawingml/2006/main" xmlns:r="http://schemas.openxmlformats.org/officeDocument/2006/relationships" xmlns:p="http://schemas.openxmlformats.org/presentationml/2006/main">
  <p:tag name="AS_UNIQUEID" val="3649"/>
</p:tagLst>
</file>

<file path=ppt/tags/tag281.xml><?xml version="1.0" encoding="utf-8"?>
<p:tagLst xmlns:a="http://schemas.openxmlformats.org/drawingml/2006/main" xmlns:r="http://schemas.openxmlformats.org/officeDocument/2006/relationships" xmlns:p="http://schemas.openxmlformats.org/presentationml/2006/main">
  <p:tag name="AS_UNIQUEID" val="3654"/>
</p:tagLst>
</file>

<file path=ppt/tags/tag282.xml><?xml version="1.0" encoding="utf-8"?>
<p:tagLst xmlns:a="http://schemas.openxmlformats.org/drawingml/2006/main" xmlns:r="http://schemas.openxmlformats.org/officeDocument/2006/relationships" xmlns:p="http://schemas.openxmlformats.org/presentationml/2006/main">
  <p:tag name="AS_UNIQUEID" val="3655"/>
</p:tagLst>
</file>

<file path=ppt/tags/tag283.xml><?xml version="1.0" encoding="utf-8"?>
<p:tagLst xmlns:a="http://schemas.openxmlformats.org/drawingml/2006/main" xmlns:r="http://schemas.openxmlformats.org/officeDocument/2006/relationships" xmlns:p="http://schemas.openxmlformats.org/presentationml/2006/main">
  <p:tag name="AS_UNIQUEID" val="3656"/>
</p:tagLst>
</file>

<file path=ppt/tags/tag284.xml><?xml version="1.0" encoding="utf-8"?>
<p:tagLst xmlns:a="http://schemas.openxmlformats.org/drawingml/2006/main" xmlns:r="http://schemas.openxmlformats.org/officeDocument/2006/relationships" xmlns:p="http://schemas.openxmlformats.org/presentationml/2006/main">
  <p:tag name="AS_UNIQUEID" val="3657"/>
</p:tagLst>
</file>

<file path=ppt/tags/tag285.xml><?xml version="1.0" encoding="utf-8"?>
<p:tagLst xmlns:a="http://schemas.openxmlformats.org/drawingml/2006/main" xmlns:r="http://schemas.openxmlformats.org/officeDocument/2006/relationships" xmlns:p="http://schemas.openxmlformats.org/presentationml/2006/main">
  <p:tag name="AS_UNIQUEID" val="3658"/>
</p:tagLst>
</file>

<file path=ppt/tags/tag286.xml><?xml version="1.0" encoding="utf-8"?>
<p:tagLst xmlns:a="http://schemas.openxmlformats.org/drawingml/2006/main" xmlns:r="http://schemas.openxmlformats.org/officeDocument/2006/relationships" xmlns:p="http://schemas.openxmlformats.org/presentationml/2006/main">
  <p:tag name="AS_UNIQUEID" val="3659"/>
</p:tagLst>
</file>

<file path=ppt/tags/tag287.xml><?xml version="1.0" encoding="utf-8"?>
<p:tagLst xmlns:a="http://schemas.openxmlformats.org/drawingml/2006/main" xmlns:r="http://schemas.openxmlformats.org/officeDocument/2006/relationships" xmlns:p="http://schemas.openxmlformats.org/presentationml/2006/main">
  <p:tag name="AS_UNIQUEID" val="3650"/>
</p:tagLst>
</file>

<file path=ppt/tags/tag288.xml><?xml version="1.0" encoding="utf-8"?>
<p:tagLst xmlns:a="http://schemas.openxmlformats.org/drawingml/2006/main" xmlns:r="http://schemas.openxmlformats.org/officeDocument/2006/relationships" xmlns:p="http://schemas.openxmlformats.org/presentationml/2006/main">
  <p:tag name="AS_UNIQUEID" val="3651"/>
</p:tagLst>
</file>

<file path=ppt/tags/tag289.xml><?xml version="1.0" encoding="utf-8"?>
<p:tagLst xmlns:a="http://schemas.openxmlformats.org/drawingml/2006/main" xmlns:r="http://schemas.openxmlformats.org/officeDocument/2006/relationships" xmlns:p="http://schemas.openxmlformats.org/presentationml/2006/main">
  <p:tag name="AS_UNIQUEID" val="3652"/>
</p:tagLst>
</file>

<file path=ppt/tags/tag29.xml><?xml version="1.0" encoding="utf-8"?>
<p:tagLst xmlns:a="http://schemas.openxmlformats.org/drawingml/2006/main" xmlns:r="http://schemas.openxmlformats.org/officeDocument/2006/relationships" xmlns:p="http://schemas.openxmlformats.org/presentationml/2006/main">
  <p:tag name="AS_UNIQUEID" val="973"/>
</p:tagLst>
</file>

<file path=ppt/tags/tag290.xml><?xml version="1.0" encoding="utf-8"?>
<p:tagLst xmlns:a="http://schemas.openxmlformats.org/drawingml/2006/main" xmlns:r="http://schemas.openxmlformats.org/officeDocument/2006/relationships" xmlns:p="http://schemas.openxmlformats.org/presentationml/2006/main">
  <p:tag name="AS_UNIQUEID" val="3653"/>
</p:tagLst>
</file>

<file path=ppt/tags/tag291.xml><?xml version="1.0" encoding="utf-8"?>
<p:tagLst xmlns:a="http://schemas.openxmlformats.org/drawingml/2006/main" xmlns:r="http://schemas.openxmlformats.org/officeDocument/2006/relationships" xmlns:p="http://schemas.openxmlformats.org/presentationml/2006/main">
  <p:tag name="AS_UNIQUEID" val="3644"/>
</p:tagLst>
</file>

<file path=ppt/tags/tag292.xml><?xml version="1.0" encoding="utf-8"?>
<p:tagLst xmlns:a="http://schemas.openxmlformats.org/drawingml/2006/main" xmlns:r="http://schemas.openxmlformats.org/officeDocument/2006/relationships" xmlns:p="http://schemas.openxmlformats.org/presentationml/2006/main">
  <p:tag name="AS_UNIQUEID" val="3645"/>
</p:tagLst>
</file>

<file path=ppt/tags/tag293.xml><?xml version="1.0" encoding="utf-8"?>
<p:tagLst xmlns:a="http://schemas.openxmlformats.org/drawingml/2006/main" xmlns:r="http://schemas.openxmlformats.org/officeDocument/2006/relationships" xmlns:p="http://schemas.openxmlformats.org/presentationml/2006/main">
  <p:tag name="AS_UNIQUEID" val="3647"/>
</p:tagLst>
</file>

<file path=ppt/tags/tag294.xml><?xml version="1.0" encoding="utf-8"?>
<p:tagLst xmlns:a="http://schemas.openxmlformats.org/drawingml/2006/main" xmlns:r="http://schemas.openxmlformats.org/officeDocument/2006/relationships" xmlns:p="http://schemas.openxmlformats.org/presentationml/2006/main">
  <p:tag name="AS_UNIQUEID" val="3649"/>
</p:tagLst>
</file>

<file path=ppt/tags/tag295.xml><?xml version="1.0" encoding="utf-8"?>
<p:tagLst xmlns:a="http://schemas.openxmlformats.org/drawingml/2006/main" xmlns:r="http://schemas.openxmlformats.org/officeDocument/2006/relationships" xmlns:p="http://schemas.openxmlformats.org/presentationml/2006/main">
  <p:tag name="AS_UNIQUEID" val="3654"/>
</p:tagLst>
</file>

<file path=ppt/tags/tag296.xml><?xml version="1.0" encoding="utf-8"?>
<p:tagLst xmlns:a="http://schemas.openxmlformats.org/drawingml/2006/main" xmlns:r="http://schemas.openxmlformats.org/officeDocument/2006/relationships" xmlns:p="http://schemas.openxmlformats.org/presentationml/2006/main">
  <p:tag name="AS_UNIQUEID" val="3655"/>
</p:tagLst>
</file>

<file path=ppt/tags/tag297.xml><?xml version="1.0" encoding="utf-8"?>
<p:tagLst xmlns:a="http://schemas.openxmlformats.org/drawingml/2006/main" xmlns:r="http://schemas.openxmlformats.org/officeDocument/2006/relationships" xmlns:p="http://schemas.openxmlformats.org/presentationml/2006/main">
  <p:tag name="AS_UNIQUEID" val="3656"/>
</p:tagLst>
</file>

<file path=ppt/tags/tag298.xml><?xml version="1.0" encoding="utf-8"?>
<p:tagLst xmlns:a="http://schemas.openxmlformats.org/drawingml/2006/main" xmlns:r="http://schemas.openxmlformats.org/officeDocument/2006/relationships" xmlns:p="http://schemas.openxmlformats.org/presentationml/2006/main">
  <p:tag name="AS_UNIQUEID" val="3657"/>
</p:tagLst>
</file>

<file path=ppt/tags/tag299.xml><?xml version="1.0" encoding="utf-8"?>
<p:tagLst xmlns:a="http://schemas.openxmlformats.org/drawingml/2006/main" xmlns:r="http://schemas.openxmlformats.org/officeDocument/2006/relationships" xmlns:p="http://schemas.openxmlformats.org/presentationml/2006/main">
  <p:tag name="AS_UNIQUEID" val="3658"/>
</p:tagLst>
</file>

<file path=ppt/tags/tag3.xml><?xml version="1.0" encoding="utf-8"?>
<p:tagLst xmlns:a="http://schemas.openxmlformats.org/drawingml/2006/main" xmlns:r="http://schemas.openxmlformats.org/officeDocument/2006/relationships" xmlns:p="http://schemas.openxmlformats.org/presentationml/2006/main">
  <p:tag name="AS_UNIQUEID" val="2169"/>
</p:tagLst>
</file>

<file path=ppt/tags/tag30.xml><?xml version="1.0" encoding="utf-8"?>
<p:tagLst xmlns:a="http://schemas.openxmlformats.org/drawingml/2006/main" xmlns:r="http://schemas.openxmlformats.org/officeDocument/2006/relationships" xmlns:p="http://schemas.openxmlformats.org/presentationml/2006/main">
  <p:tag name="AS_UNIQUEID" val="974"/>
</p:tagLst>
</file>

<file path=ppt/tags/tag300.xml><?xml version="1.0" encoding="utf-8"?>
<p:tagLst xmlns:a="http://schemas.openxmlformats.org/drawingml/2006/main" xmlns:r="http://schemas.openxmlformats.org/officeDocument/2006/relationships" xmlns:p="http://schemas.openxmlformats.org/presentationml/2006/main">
  <p:tag name="AS_UNIQUEID" val="3659"/>
</p:tagLst>
</file>

<file path=ppt/tags/tag301.xml><?xml version="1.0" encoding="utf-8"?>
<p:tagLst xmlns:a="http://schemas.openxmlformats.org/drawingml/2006/main" xmlns:r="http://schemas.openxmlformats.org/officeDocument/2006/relationships" xmlns:p="http://schemas.openxmlformats.org/presentationml/2006/main">
  <p:tag name="AS_UNIQUEID" val="3650"/>
</p:tagLst>
</file>

<file path=ppt/tags/tag302.xml><?xml version="1.0" encoding="utf-8"?>
<p:tagLst xmlns:a="http://schemas.openxmlformats.org/drawingml/2006/main" xmlns:r="http://schemas.openxmlformats.org/officeDocument/2006/relationships" xmlns:p="http://schemas.openxmlformats.org/presentationml/2006/main">
  <p:tag name="AS_UNIQUEID" val="3651"/>
</p:tagLst>
</file>

<file path=ppt/tags/tag303.xml><?xml version="1.0" encoding="utf-8"?>
<p:tagLst xmlns:a="http://schemas.openxmlformats.org/drawingml/2006/main" xmlns:r="http://schemas.openxmlformats.org/officeDocument/2006/relationships" xmlns:p="http://schemas.openxmlformats.org/presentationml/2006/main">
  <p:tag name="AS_UNIQUEID" val="3652"/>
</p:tagLst>
</file>

<file path=ppt/tags/tag304.xml><?xml version="1.0" encoding="utf-8"?>
<p:tagLst xmlns:a="http://schemas.openxmlformats.org/drawingml/2006/main" xmlns:r="http://schemas.openxmlformats.org/officeDocument/2006/relationships" xmlns:p="http://schemas.openxmlformats.org/presentationml/2006/main">
  <p:tag name="AS_UNIQUEID" val="3653"/>
</p:tagLst>
</file>

<file path=ppt/tags/tag305.xml><?xml version="1.0" encoding="utf-8"?>
<p:tagLst xmlns:a="http://schemas.openxmlformats.org/drawingml/2006/main" xmlns:r="http://schemas.openxmlformats.org/officeDocument/2006/relationships" xmlns:p="http://schemas.openxmlformats.org/presentationml/2006/main">
  <p:tag name="AS_UNIQUEID" val="3644"/>
</p:tagLst>
</file>

<file path=ppt/tags/tag306.xml><?xml version="1.0" encoding="utf-8"?>
<p:tagLst xmlns:a="http://schemas.openxmlformats.org/drawingml/2006/main" xmlns:r="http://schemas.openxmlformats.org/officeDocument/2006/relationships" xmlns:p="http://schemas.openxmlformats.org/presentationml/2006/main">
  <p:tag name="AS_UNIQUEID" val="3645"/>
</p:tagLst>
</file>

<file path=ppt/tags/tag307.xml><?xml version="1.0" encoding="utf-8"?>
<p:tagLst xmlns:a="http://schemas.openxmlformats.org/drawingml/2006/main" xmlns:r="http://schemas.openxmlformats.org/officeDocument/2006/relationships" xmlns:p="http://schemas.openxmlformats.org/presentationml/2006/main">
  <p:tag name="AS_UNIQUEID" val="3647"/>
</p:tagLst>
</file>

<file path=ppt/tags/tag308.xml><?xml version="1.0" encoding="utf-8"?>
<p:tagLst xmlns:a="http://schemas.openxmlformats.org/drawingml/2006/main" xmlns:r="http://schemas.openxmlformats.org/officeDocument/2006/relationships" xmlns:p="http://schemas.openxmlformats.org/presentationml/2006/main">
  <p:tag name="AS_UNIQUEID" val="3649"/>
</p:tagLst>
</file>

<file path=ppt/tags/tag309.xml><?xml version="1.0" encoding="utf-8"?>
<p:tagLst xmlns:a="http://schemas.openxmlformats.org/drawingml/2006/main" xmlns:r="http://schemas.openxmlformats.org/officeDocument/2006/relationships" xmlns:p="http://schemas.openxmlformats.org/presentationml/2006/main">
  <p:tag name="AS_UNIQUEID" val="3654"/>
</p:tagLst>
</file>

<file path=ppt/tags/tag31.xml><?xml version="1.0" encoding="utf-8"?>
<p:tagLst xmlns:a="http://schemas.openxmlformats.org/drawingml/2006/main" xmlns:r="http://schemas.openxmlformats.org/officeDocument/2006/relationships" xmlns:p="http://schemas.openxmlformats.org/presentationml/2006/main">
  <p:tag name="AS_UNIQUEID" val="976"/>
</p:tagLst>
</file>

<file path=ppt/tags/tag310.xml><?xml version="1.0" encoding="utf-8"?>
<p:tagLst xmlns:a="http://schemas.openxmlformats.org/drawingml/2006/main" xmlns:r="http://schemas.openxmlformats.org/officeDocument/2006/relationships" xmlns:p="http://schemas.openxmlformats.org/presentationml/2006/main">
  <p:tag name="AS_UNIQUEID" val="3655"/>
</p:tagLst>
</file>

<file path=ppt/tags/tag311.xml><?xml version="1.0" encoding="utf-8"?>
<p:tagLst xmlns:a="http://schemas.openxmlformats.org/drawingml/2006/main" xmlns:r="http://schemas.openxmlformats.org/officeDocument/2006/relationships" xmlns:p="http://schemas.openxmlformats.org/presentationml/2006/main">
  <p:tag name="AS_UNIQUEID" val="3656"/>
</p:tagLst>
</file>

<file path=ppt/tags/tag312.xml><?xml version="1.0" encoding="utf-8"?>
<p:tagLst xmlns:a="http://schemas.openxmlformats.org/drawingml/2006/main" xmlns:r="http://schemas.openxmlformats.org/officeDocument/2006/relationships" xmlns:p="http://schemas.openxmlformats.org/presentationml/2006/main">
  <p:tag name="AS_UNIQUEID" val="3657"/>
</p:tagLst>
</file>

<file path=ppt/tags/tag313.xml><?xml version="1.0" encoding="utf-8"?>
<p:tagLst xmlns:a="http://schemas.openxmlformats.org/drawingml/2006/main" xmlns:r="http://schemas.openxmlformats.org/officeDocument/2006/relationships" xmlns:p="http://schemas.openxmlformats.org/presentationml/2006/main">
  <p:tag name="AS_UNIQUEID" val="3658"/>
</p:tagLst>
</file>

<file path=ppt/tags/tag314.xml><?xml version="1.0" encoding="utf-8"?>
<p:tagLst xmlns:a="http://schemas.openxmlformats.org/drawingml/2006/main" xmlns:r="http://schemas.openxmlformats.org/officeDocument/2006/relationships" xmlns:p="http://schemas.openxmlformats.org/presentationml/2006/main">
  <p:tag name="AS_UNIQUEID" val="3659"/>
</p:tagLst>
</file>

<file path=ppt/tags/tag315.xml><?xml version="1.0" encoding="utf-8"?>
<p:tagLst xmlns:a="http://schemas.openxmlformats.org/drawingml/2006/main" xmlns:r="http://schemas.openxmlformats.org/officeDocument/2006/relationships" xmlns:p="http://schemas.openxmlformats.org/presentationml/2006/main">
  <p:tag name="AS_UNIQUEID" val="3650"/>
</p:tagLst>
</file>

<file path=ppt/tags/tag316.xml><?xml version="1.0" encoding="utf-8"?>
<p:tagLst xmlns:a="http://schemas.openxmlformats.org/drawingml/2006/main" xmlns:r="http://schemas.openxmlformats.org/officeDocument/2006/relationships" xmlns:p="http://schemas.openxmlformats.org/presentationml/2006/main">
  <p:tag name="AS_UNIQUEID" val="3651"/>
</p:tagLst>
</file>

<file path=ppt/tags/tag317.xml><?xml version="1.0" encoding="utf-8"?>
<p:tagLst xmlns:a="http://schemas.openxmlformats.org/drawingml/2006/main" xmlns:r="http://schemas.openxmlformats.org/officeDocument/2006/relationships" xmlns:p="http://schemas.openxmlformats.org/presentationml/2006/main">
  <p:tag name="AS_UNIQUEID" val="3652"/>
</p:tagLst>
</file>

<file path=ppt/tags/tag318.xml><?xml version="1.0" encoding="utf-8"?>
<p:tagLst xmlns:a="http://schemas.openxmlformats.org/drawingml/2006/main" xmlns:r="http://schemas.openxmlformats.org/officeDocument/2006/relationships" xmlns:p="http://schemas.openxmlformats.org/presentationml/2006/main">
  <p:tag name="AS_UNIQUEID" val="3653"/>
</p:tagLst>
</file>

<file path=ppt/tags/tag319.xml><?xml version="1.0" encoding="utf-8"?>
<p:tagLst xmlns:a="http://schemas.openxmlformats.org/drawingml/2006/main" xmlns:r="http://schemas.openxmlformats.org/officeDocument/2006/relationships" xmlns:p="http://schemas.openxmlformats.org/presentationml/2006/main">
  <p:tag name="AS_UNIQUEID" val="3644"/>
</p:tagLst>
</file>

<file path=ppt/tags/tag32.xml><?xml version="1.0" encoding="utf-8"?>
<p:tagLst xmlns:a="http://schemas.openxmlformats.org/drawingml/2006/main" xmlns:r="http://schemas.openxmlformats.org/officeDocument/2006/relationships" xmlns:p="http://schemas.openxmlformats.org/presentationml/2006/main">
  <p:tag name="AS_UNIQUEID" val="977"/>
</p:tagLst>
</file>

<file path=ppt/tags/tag320.xml><?xml version="1.0" encoding="utf-8"?>
<p:tagLst xmlns:a="http://schemas.openxmlformats.org/drawingml/2006/main" xmlns:r="http://schemas.openxmlformats.org/officeDocument/2006/relationships" xmlns:p="http://schemas.openxmlformats.org/presentationml/2006/main">
  <p:tag name="AS_UNIQUEID" val="3645"/>
</p:tagLst>
</file>

<file path=ppt/tags/tag321.xml><?xml version="1.0" encoding="utf-8"?>
<p:tagLst xmlns:a="http://schemas.openxmlformats.org/drawingml/2006/main" xmlns:r="http://schemas.openxmlformats.org/officeDocument/2006/relationships" xmlns:p="http://schemas.openxmlformats.org/presentationml/2006/main">
  <p:tag name="AS_UNIQUEID" val="3647"/>
</p:tagLst>
</file>

<file path=ppt/tags/tag322.xml><?xml version="1.0" encoding="utf-8"?>
<p:tagLst xmlns:a="http://schemas.openxmlformats.org/drawingml/2006/main" xmlns:r="http://schemas.openxmlformats.org/officeDocument/2006/relationships" xmlns:p="http://schemas.openxmlformats.org/presentationml/2006/main">
  <p:tag name="AS_UNIQUEID" val="3649"/>
</p:tagLst>
</file>

<file path=ppt/tags/tag323.xml><?xml version="1.0" encoding="utf-8"?>
<p:tagLst xmlns:a="http://schemas.openxmlformats.org/drawingml/2006/main" xmlns:r="http://schemas.openxmlformats.org/officeDocument/2006/relationships" xmlns:p="http://schemas.openxmlformats.org/presentationml/2006/main">
  <p:tag name="AS_UNIQUEID" val="3654"/>
</p:tagLst>
</file>

<file path=ppt/tags/tag324.xml><?xml version="1.0" encoding="utf-8"?>
<p:tagLst xmlns:a="http://schemas.openxmlformats.org/drawingml/2006/main" xmlns:r="http://schemas.openxmlformats.org/officeDocument/2006/relationships" xmlns:p="http://schemas.openxmlformats.org/presentationml/2006/main">
  <p:tag name="AS_UNIQUEID" val="3655"/>
</p:tagLst>
</file>

<file path=ppt/tags/tag325.xml><?xml version="1.0" encoding="utf-8"?>
<p:tagLst xmlns:a="http://schemas.openxmlformats.org/drawingml/2006/main" xmlns:r="http://schemas.openxmlformats.org/officeDocument/2006/relationships" xmlns:p="http://schemas.openxmlformats.org/presentationml/2006/main">
  <p:tag name="AS_UNIQUEID" val="3656"/>
</p:tagLst>
</file>

<file path=ppt/tags/tag326.xml><?xml version="1.0" encoding="utf-8"?>
<p:tagLst xmlns:a="http://schemas.openxmlformats.org/drawingml/2006/main" xmlns:r="http://schemas.openxmlformats.org/officeDocument/2006/relationships" xmlns:p="http://schemas.openxmlformats.org/presentationml/2006/main">
  <p:tag name="AS_UNIQUEID" val="3657"/>
</p:tagLst>
</file>

<file path=ppt/tags/tag327.xml><?xml version="1.0" encoding="utf-8"?>
<p:tagLst xmlns:a="http://schemas.openxmlformats.org/drawingml/2006/main" xmlns:r="http://schemas.openxmlformats.org/officeDocument/2006/relationships" xmlns:p="http://schemas.openxmlformats.org/presentationml/2006/main">
  <p:tag name="AS_UNIQUEID" val="3658"/>
</p:tagLst>
</file>

<file path=ppt/tags/tag328.xml><?xml version="1.0" encoding="utf-8"?>
<p:tagLst xmlns:a="http://schemas.openxmlformats.org/drawingml/2006/main" xmlns:r="http://schemas.openxmlformats.org/officeDocument/2006/relationships" xmlns:p="http://schemas.openxmlformats.org/presentationml/2006/main">
  <p:tag name="AS_UNIQUEID" val="3659"/>
</p:tagLst>
</file>

<file path=ppt/tags/tag329.xml><?xml version="1.0" encoding="utf-8"?>
<p:tagLst xmlns:a="http://schemas.openxmlformats.org/drawingml/2006/main" xmlns:r="http://schemas.openxmlformats.org/officeDocument/2006/relationships" xmlns:p="http://schemas.openxmlformats.org/presentationml/2006/main">
  <p:tag name="AS_UNIQUEID" val="3650"/>
</p:tagLst>
</file>

<file path=ppt/tags/tag33.xml><?xml version="1.0" encoding="utf-8"?>
<p:tagLst xmlns:a="http://schemas.openxmlformats.org/drawingml/2006/main" xmlns:r="http://schemas.openxmlformats.org/officeDocument/2006/relationships" xmlns:p="http://schemas.openxmlformats.org/presentationml/2006/main">
  <p:tag name="AS_UNIQUEID" val="978"/>
</p:tagLst>
</file>

<file path=ppt/tags/tag330.xml><?xml version="1.0" encoding="utf-8"?>
<p:tagLst xmlns:a="http://schemas.openxmlformats.org/drawingml/2006/main" xmlns:r="http://schemas.openxmlformats.org/officeDocument/2006/relationships" xmlns:p="http://schemas.openxmlformats.org/presentationml/2006/main">
  <p:tag name="AS_UNIQUEID" val="3651"/>
</p:tagLst>
</file>

<file path=ppt/tags/tag331.xml><?xml version="1.0" encoding="utf-8"?>
<p:tagLst xmlns:a="http://schemas.openxmlformats.org/drawingml/2006/main" xmlns:r="http://schemas.openxmlformats.org/officeDocument/2006/relationships" xmlns:p="http://schemas.openxmlformats.org/presentationml/2006/main">
  <p:tag name="AS_UNIQUEID" val="3652"/>
</p:tagLst>
</file>

<file path=ppt/tags/tag332.xml><?xml version="1.0" encoding="utf-8"?>
<p:tagLst xmlns:a="http://schemas.openxmlformats.org/drawingml/2006/main" xmlns:r="http://schemas.openxmlformats.org/officeDocument/2006/relationships" xmlns:p="http://schemas.openxmlformats.org/presentationml/2006/main">
  <p:tag name="AS_UNIQUEID" val="3653"/>
</p:tagLst>
</file>

<file path=ppt/tags/tag333.xml><?xml version="1.0" encoding="utf-8"?>
<p:tagLst xmlns:a="http://schemas.openxmlformats.org/drawingml/2006/main" xmlns:r="http://schemas.openxmlformats.org/officeDocument/2006/relationships" xmlns:p="http://schemas.openxmlformats.org/presentationml/2006/main">
  <p:tag name="AS_UNIQUEID" val="3644"/>
</p:tagLst>
</file>

<file path=ppt/tags/tag334.xml><?xml version="1.0" encoding="utf-8"?>
<p:tagLst xmlns:a="http://schemas.openxmlformats.org/drawingml/2006/main" xmlns:r="http://schemas.openxmlformats.org/officeDocument/2006/relationships" xmlns:p="http://schemas.openxmlformats.org/presentationml/2006/main">
  <p:tag name="AS_UNIQUEID" val="3645"/>
</p:tagLst>
</file>

<file path=ppt/tags/tag335.xml><?xml version="1.0" encoding="utf-8"?>
<p:tagLst xmlns:a="http://schemas.openxmlformats.org/drawingml/2006/main" xmlns:r="http://schemas.openxmlformats.org/officeDocument/2006/relationships" xmlns:p="http://schemas.openxmlformats.org/presentationml/2006/main">
  <p:tag name="AS_UNIQUEID" val="3647"/>
</p:tagLst>
</file>

<file path=ppt/tags/tag336.xml><?xml version="1.0" encoding="utf-8"?>
<p:tagLst xmlns:a="http://schemas.openxmlformats.org/drawingml/2006/main" xmlns:r="http://schemas.openxmlformats.org/officeDocument/2006/relationships" xmlns:p="http://schemas.openxmlformats.org/presentationml/2006/main">
  <p:tag name="AS_UNIQUEID" val="3649"/>
</p:tagLst>
</file>

<file path=ppt/tags/tag337.xml><?xml version="1.0" encoding="utf-8"?>
<p:tagLst xmlns:a="http://schemas.openxmlformats.org/drawingml/2006/main" xmlns:r="http://schemas.openxmlformats.org/officeDocument/2006/relationships" xmlns:p="http://schemas.openxmlformats.org/presentationml/2006/main">
  <p:tag name="AS_UNIQUEID" val="3654"/>
</p:tagLst>
</file>

<file path=ppt/tags/tag338.xml><?xml version="1.0" encoding="utf-8"?>
<p:tagLst xmlns:a="http://schemas.openxmlformats.org/drawingml/2006/main" xmlns:r="http://schemas.openxmlformats.org/officeDocument/2006/relationships" xmlns:p="http://schemas.openxmlformats.org/presentationml/2006/main">
  <p:tag name="AS_UNIQUEID" val="3655"/>
</p:tagLst>
</file>

<file path=ppt/tags/tag339.xml><?xml version="1.0" encoding="utf-8"?>
<p:tagLst xmlns:a="http://schemas.openxmlformats.org/drawingml/2006/main" xmlns:r="http://schemas.openxmlformats.org/officeDocument/2006/relationships" xmlns:p="http://schemas.openxmlformats.org/presentationml/2006/main">
  <p:tag name="AS_UNIQUEID" val="3656"/>
</p:tagLst>
</file>

<file path=ppt/tags/tag34.xml><?xml version="1.0" encoding="utf-8"?>
<p:tagLst xmlns:a="http://schemas.openxmlformats.org/drawingml/2006/main" xmlns:r="http://schemas.openxmlformats.org/officeDocument/2006/relationships" xmlns:p="http://schemas.openxmlformats.org/presentationml/2006/main">
  <p:tag name="AS_UNIQUEID" val="979"/>
</p:tagLst>
</file>

<file path=ppt/tags/tag340.xml><?xml version="1.0" encoding="utf-8"?>
<p:tagLst xmlns:a="http://schemas.openxmlformats.org/drawingml/2006/main" xmlns:r="http://schemas.openxmlformats.org/officeDocument/2006/relationships" xmlns:p="http://schemas.openxmlformats.org/presentationml/2006/main">
  <p:tag name="AS_UNIQUEID" val="3657"/>
</p:tagLst>
</file>

<file path=ppt/tags/tag341.xml><?xml version="1.0" encoding="utf-8"?>
<p:tagLst xmlns:a="http://schemas.openxmlformats.org/drawingml/2006/main" xmlns:r="http://schemas.openxmlformats.org/officeDocument/2006/relationships" xmlns:p="http://schemas.openxmlformats.org/presentationml/2006/main">
  <p:tag name="AS_UNIQUEID" val="3658"/>
</p:tagLst>
</file>

<file path=ppt/tags/tag342.xml><?xml version="1.0" encoding="utf-8"?>
<p:tagLst xmlns:a="http://schemas.openxmlformats.org/drawingml/2006/main" xmlns:r="http://schemas.openxmlformats.org/officeDocument/2006/relationships" xmlns:p="http://schemas.openxmlformats.org/presentationml/2006/main">
  <p:tag name="AS_UNIQUEID" val="3659"/>
</p:tagLst>
</file>

<file path=ppt/tags/tag343.xml><?xml version="1.0" encoding="utf-8"?>
<p:tagLst xmlns:a="http://schemas.openxmlformats.org/drawingml/2006/main" xmlns:r="http://schemas.openxmlformats.org/officeDocument/2006/relationships" xmlns:p="http://schemas.openxmlformats.org/presentationml/2006/main">
  <p:tag name="AS_UNIQUEID" val="3650"/>
</p:tagLst>
</file>

<file path=ppt/tags/tag344.xml><?xml version="1.0" encoding="utf-8"?>
<p:tagLst xmlns:a="http://schemas.openxmlformats.org/drawingml/2006/main" xmlns:r="http://schemas.openxmlformats.org/officeDocument/2006/relationships" xmlns:p="http://schemas.openxmlformats.org/presentationml/2006/main">
  <p:tag name="AS_UNIQUEID" val="3651"/>
</p:tagLst>
</file>

<file path=ppt/tags/tag345.xml><?xml version="1.0" encoding="utf-8"?>
<p:tagLst xmlns:a="http://schemas.openxmlformats.org/drawingml/2006/main" xmlns:r="http://schemas.openxmlformats.org/officeDocument/2006/relationships" xmlns:p="http://schemas.openxmlformats.org/presentationml/2006/main">
  <p:tag name="AS_UNIQUEID" val="3652"/>
</p:tagLst>
</file>

<file path=ppt/tags/tag346.xml><?xml version="1.0" encoding="utf-8"?>
<p:tagLst xmlns:a="http://schemas.openxmlformats.org/drawingml/2006/main" xmlns:r="http://schemas.openxmlformats.org/officeDocument/2006/relationships" xmlns:p="http://schemas.openxmlformats.org/presentationml/2006/main">
  <p:tag name="AS_UNIQUEID" val="3653"/>
</p:tagLst>
</file>

<file path=ppt/tags/tag347.xml><?xml version="1.0" encoding="utf-8"?>
<p:tagLst xmlns:a="http://schemas.openxmlformats.org/drawingml/2006/main" xmlns:r="http://schemas.openxmlformats.org/officeDocument/2006/relationships" xmlns:p="http://schemas.openxmlformats.org/presentationml/2006/main">
  <p:tag name="AS_UNIQUEID" val="3644"/>
</p:tagLst>
</file>

<file path=ppt/tags/tag348.xml><?xml version="1.0" encoding="utf-8"?>
<p:tagLst xmlns:a="http://schemas.openxmlformats.org/drawingml/2006/main" xmlns:r="http://schemas.openxmlformats.org/officeDocument/2006/relationships" xmlns:p="http://schemas.openxmlformats.org/presentationml/2006/main">
  <p:tag name="AS_UNIQUEID" val="3645"/>
</p:tagLst>
</file>

<file path=ppt/tags/tag349.xml><?xml version="1.0" encoding="utf-8"?>
<p:tagLst xmlns:a="http://schemas.openxmlformats.org/drawingml/2006/main" xmlns:r="http://schemas.openxmlformats.org/officeDocument/2006/relationships" xmlns:p="http://schemas.openxmlformats.org/presentationml/2006/main">
  <p:tag name="AS_UNIQUEID" val="3647"/>
</p:tagLst>
</file>

<file path=ppt/tags/tag35.xml><?xml version="1.0" encoding="utf-8"?>
<p:tagLst xmlns:a="http://schemas.openxmlformats.org/drawingml/2006/main" xmlns:r="http://schemas.openxmlformats.org/officeDocument/2006/relationships" xmlns:p="http://schemas.openxmlformats.org/presentationml/2006/main">
  <p:tag name="AS_UNIQUEID" val="980"/>
</p:tagLst>
</file>

<file path=ppt/tags/tag350.xml><?xml version="1.0" encoding="utf-8"?>
<p:tagLst xmlns:a="http://schemas.openxmlformats.org/drawingml/2006/main" xmlns:r="http://schemas.openxmlformats.org/officeDocument/2006/relationships" xmlns:p="http://schemas.openxmlformats.org/presentationml/2006/main">
  <p:tag name="AS_UNIQUEID" val="3649"/>
</p:tagLst>
</file>

<file path=ppt/tags/tag351.xml><?xml version="1.0" encoding="utf-8"?>
<p:tagLst xmlns:a="http://schemas.openxmlformats.org/drawingml/2006/main" xmlns:r="http://schemas.openxmlformats.org/officeDocument/2006/relationships" xmlns:p="http://schemas.openxmlformats.org/presentationml/2006/main">
  <p:tag name="AS_UNIQUEID" val="3654"/>
</p:tagLst>
</file>

<file path=ppt/tags/tag352.xml><?xml version="1.0" encoding="utf-8"?>
<p:tagLst xmlns:a="http://schemas.openxmlformats.org/drawingml/2006/main" xmlns:r="http://schemas.openxmlformats.org/officeDocument/2006/relationships" xmlns:p="http://schemas.openxmlformats.org/presentationml/2006/main">
  <p:tag name="AS_UNIQUEID" val="3655"/>
</p:tagLst>
</file>

<file path=ppt/tags/tag353.xml><?xml version="1.0" encoding="utf-8"?>
<p:tagLst xmlns:a="http://schemas.openxmlformats.org/drawingml/2006/main" xmlns:r="http://schemas.openxmlformats.org/officeDocument/2006/relationships" xmlns:p="http://schemas.openxmlformats.org/presentationml/2006/main">
  <p:tag name="AS_UNIQUEID" val="3656"/>
</p:tagLst>
</file>

<file path=ppt/tags/tag354.xml><?xml version="1.0" encoding="utf-8"?>
<p:tagLst xmlns:a="http://schemas.openxmlformats.org/drawingml/2006/main" xmlns:r="http://schemas.openxmlformats.org/officeDocument/2006/relationships" xmlns:p="http://schemas.openxmlformats.org/presentationml/2006/main">
  <p:tag name="AS_UNIQUEID" val="3657"/>
</p:tagLst>
</file>

<file path=ppt/tags/tag355.xml><?xml version="1.0" encoding="utf-8"?>
<p:tagLst xmlns:a="http://schemas.openxmlformats.org/drawingml/2006/main" xmlns:r="http://schemas.openxmlformats.org/officeDocument/2006/relationships" xmlns:p="http://schemas.openxmlformats.org/presentationml/2006/main">
  <p:tag name="AS_UNIQUEID" val="3658"/>
</p:tagLst>
</file>

<file path=ppt/tags/tag356.xml><?xml version="1.0" encoding="utf-8"?>
<p:tagLst xmlns:a="http://schemas.openxmlformats.org/drawingml/2006/main" xmlns:r="http://schemas.openxmlformats.org/officeDocument/2006/relationships" xmlns:p="http://schemas.openxmlformats.org/presentationml/2006/main">
  <p:tag name="AS_UNIQUEID" val="3659"/>
</p:tagLst>
</file>

<file path=ppt/tags/tag357.xml><?xml version="1.0" encoding="utf-8"?>
<p:tagLst xmlns:a="http://schemas.openxmlformats.org/drawingml/2006/main" xmlns:r="http://schemas.openxmlformats.org/officeDocument/2006/relationships" xmlns:p="http://schemas.openxmlformats.org/presentationml/2006/main">
  <p:tag name="AS_UNIQUEID" val="3650"/>
</p:tagLst>
</file>

<file path=ppt/tags/tag358.xml><?xml version="1.0" encoding="utf-8"?>
<p:tagLst xmlns:a="http://schemas.openxmlformats.org/drawingml/2006/main" xmlns:r="http://schemas.openxmlformats.org/officeDocument/2006/relationships" xmlns:p="http://schemas.openxmlformats.org/presentationml/2006/main">
  <p:tag name="AS_UNIQUEID" val="3651"/>
</p:tagLst>
</file>

<file path=ppt/tags/tag359.xml><?xml version="1.0" encoding="utf-8"?>
<p:tagLst xmlns:a="http://schemas.openxmlformats.org/drawingml/2006/main" xmlns:r="http://schemas.openxmlformats.org/officeDocument/2006/relationships" xmlns:p="http://schemas.openxmlformats.org/presentationml/2006/main">
  <p:tag name="AS_UNIQUEID" val="3652"/>
</p:tagLst>
</file>

<file path=ppt/tags/tag36.xml><?xml version="1.0" encoding="utf-8"?>
<p:tagLst xmlns:a="http://schemas.openxmlformats.org/drawingml/2006/main" xmlns:r="http://schemas.openxmlformats.org/officeDocument/2006/relationships" xmlns:p="http://schemas.openxmlformats.org/presentationml/2006/main">
  <p:tag name="AS_UNIQUEID" val="982"/>
</p:tagLst>
</file>

<file path=ppt/tags/tag360.xml><?xml version="1.0" encoding="utf-8"?>
<p:tagLst xmlns:a="http://schemas.openxmlformats.org/drawingml/2006/main" xmlns:r="http://schemas.openxmlformats.org/officeDocument/2006/relationships" xmlns:p="http://schemas.openxmlformats.org/presentationml/2006/main">
  <p:tag name="AS_UNIQUEID" val="3653"/>
</p:tagLst>
</file>

<file path=ppt/tags/tag361.xml><?xml version="1.0" encoding="utf-8"?>
<p:tagLst xmlns:a="http://schemas.openxmlformats.org/drawingml/2006/main" xmlns:r="http://schemas.openxmlformats.org/officeDocument/2006/relationships" xmlns:p="http://schemas.openxmlformats.org/presentationml/2006/main">
  <p:tag name="AS_UNIQUEID" val="3644"/>
</p:tagLst>
</file>

<file path=ppt/tags/tag362.xml><?xml version="1.0" encoding="utf-8"?>
<p:tagLst xmlns:a="http://schemas.openxmlformats.org/drawingml/2006/main" xmlns:r="http://schemas.openxmlformats.org/officeDocument/2006/relationships" xmlns:p="http://schemas.openxmlformats.org/presentationml/2006/main">
  <p:tag name="AS_UNIQUEID" val="3645"/>
</p:tagLst>
</file>

<file path=ppt/tags/tag363.xml><?xml version="1.0" encoding="utf-8"?>
<p:tagLst xmlns:a="http://schemas.openxmlformats.org/drawingml/2006/main" xmlns:r="http://schemas.openxmlformats.org/officeDocument/2006/relationships" xmlns:p="http://schemas.openxmlformats.org/presentationml/2006/main">
  <p:tag name="AS_UNIQUEID" val="3647"/>
</p:tagLst>
</file>

<file path=ppt/tags/tag364.xml><?xml version="1.0" encoding="utf-8"?>
<p:tagLst xmlns:a="http://schemas.openxmlformats.org/drawingml/2006/main" xmlns:r="http://schemas.openxmlformats.org/officeDocument/2006/relationships" xmlns:p="http://schemas.openxmlformats.org/presentationml/2006/main">
  <p:tag name="AS_UNIQUEID" val="3649"/>
</p:tagLst>
</file>

<file path=ppt/tags/tag365.xml><?xml version="1.0" encoding="utf-8"?>
<p:tagLst xmlns:a="http://schemas.openxmlformats.org/drawingml/2006/main" xmlns:r="http://schemas.openxmlformats.org/officeDocument/2006/relationships" xmlns:p="http://schemas.openxmlformats.org/presentationml/2006/main">
  <p:tag name="AS_UNIQUEID" val="3654"/>
</p:tagLst>
</file>

<file path=ppt/tags/tag366.xml><?xml version="1.0" encoding="utf-8"?>
<p:tagLst xmlns:a="http://schemas.openxmlformats.org/drawingml/2006/main" xmlns:r="http://schemas.openxmlformats.org/officeDocument/2006/relationships" xmlns:p="http://schemas.openxmlformats.org/presentationml/2006/main">
  <p:tag name="AS_UNIQUEID" val="3655"/>
</p:tagLst>
</file>

<file path=ppt/tags/tag367.xml><?xml version="1.0" encoding="utf-8"?>
<p:tagLst xmlns:a="http://schemas.openxmlformats.org/drawingml/2006/main" xmlns:r="http://schemas.openxmlformats.org/officeDocument/2006/relationships" xmlns:p="http://schemas.openxmlformats.org/presentationml/2006/main">
  <p:tag name="AS_UNIQUEID" val="3656"/>
</p:tagLst>
</file>

<file path=ppt/tags/tag368.xml><?xml version="1.0" encoding="utf-8"?>
<p:tagLst xmlns:a="http://schemas.openxmlformats.org/drawingml/2006/main" xmlns:r="http://schemas.openxmlformats.org/officeDocument/2006/relationships" xmlns:p="http://schemas.openxmlformats.org/presentationml/2006/main">
  <p:tag name="AS_UNIQUEID" val="3657"/>
</p:tagLst>
</file>

<file path=ppt/tags/tag369.xml><?xml version="1.0" encoding="utf-8"?>
<p:tagLst xmlns:a="http://schemas.openxmlformats.org/drawingml/2006/main" xmlns:r="http://schemas.openxmlformats.org/officeDocument/2006/relationships" xmlns:p="http://schemas.openxmlformats.org/presentationml/2006/main">
  <p:tag name="AS_UNIQUEID" val="3658"/>
</p:tagLst>
</file>

<file path=ppt/tags/tag37.xml><?xml version="1.0" encoding="utf-8"?>
<p:tagLst xmlns:a="http://schemas.openxmlformats.org/drawingml/2006/main" xmlns:r="http://schemas.openxmlformats.org/officeDocument/2006/relationships" xmlns:p="http://schemas.openxmlformats.org/presentationml/2006/main">
  <p:tag name="AS_UNIQUEID" val="983"/>
</p:tagLst>
</file>

<file path=ppt/tags/tag370.xml><?xml version="1.0" encoding="utf-8"?>
<p:tagLst xmlns:a="http://schemas.openxmlformats.org/drawingml/2006/main" xmlns:r="http://schemas.openxmlformats.org/officeDocument/2006/relationships" xmlns:p="http://schemas.openxmlformats.org/presentationml/2006/main">
  <p:tag name="AS_UNIQUEID" val="3659"/>
</p:tagLst>
</file>

<file path=ppt/tags/tag371.xml><?xml version="1.0" encoding="utf-8"?>
<p:tagLst xmlns:a="http://schemas.openxmlformats.org/drawingml/2006/main" xmlns:r="http://schemas.openxmlformats.org/officeDocument/2006/relationships" xmlns:p="http://schemas.openxmlformats.org/presentationml/2006/main">
  <p:tag name="AS_UNIQUEID" val="3650"/>
</p:tagLst>
</file>

<file path=ppt/tags/tag372.xml><?xml version="1.0" encoding="utf-8"?>
<p:tagLst xmlns:a="http://schemas.openxmlformats.org/drawingml/2006/main" xmlns:r="http://schemas.openxmlformats.org/officeDocument/2006/relationships" xmlns:p="http://schemas.openxmlformats.org/presentationml/2006/main">
  <p:tag name="AS_UNIQUEID" val="3651"/>
</p:tagLst>
</file>

<file path=ppt/tags/tag373.xml><?xml version="1.0" encoding="utf-8"?>
<p:tagLst xmlns:a="http://schemas.openxmlformats.org/drawingml/2006/main" xmlns:r="http://schemas.openxmlformats.org/officeDocument/2006/relationships" xmlns:p="http://schemas.openxmlformats.org/presentationml/2006/main">
  <p:tag name="AS_UNIQUEID" val="3652"/>
</p:tagLst>
</file>

<file path=ppt/tags/tag374.xml><?xml version="1.0" encoding="utf-8"?>
<p:tagLst xmlns:a="http://schemas.openxmlformats.org/drawingml/2006/main" xmlns:r="http://schemas.openxmlformats.org/officeDocument/2006/relationships" xmlns:p="http://schemas.openxmlformats.org/presentationml/2006/main">
  <p:tag name="AS_UNIQUEID" val="3653"/>
</p:tagLst>
</file>

<file path=ppt/tags/tag375.xml><?xml version="1.0" encoding="utf-8"?>
<p:tagLst xmlns:a="http://schemas.openxmlformats.org/drawingml/2006/main" xmlns:r="http://schemas.openxmlformats.org/officeDocument/2006/relationships" xmlns:p="http://schemas.openxmlformats.org/presentationml/2006/main">
  <p:tag name="AS_UNIQUEID" val="3644"/>
</p:tagLst>
</file>

<file path=ppt/tags/tag376.xml><?xml version="1.0" encoding="utf-8"?>
<p:tagLst xmlns:a="http://schemas.openxmlformats.org/drawingml/2006/main" xmlns:r="http://schemas.openxmlformats.org/officeDocument/2006/relationships" xmlns:p="http://schemas.openxmlformats.org/presentationml/2006/main">
  <p:tag name="AS_UNIQUEID" val="3645"/>
</p:tagLst>
</file>

<file path=ppt/tags/tag377.xml><?xml version="1.0" encoding="utf-8"?>
<p:tagLst xmlns:a="http://schemas.openxmlformats.org/drawingml/2006/main" xmlns:r="http://schemas.openxmlformats.org/officeDocument/2006/relationships" xmlns:p="http://schemas.openxmlformats.org/presentationml/2006/main">
  <p:tag name="AS_UNIQUEID" val="1736"/>
</p:tagLst>
</file>

<file path=ppt/tags/tag378.xml><?xml version="1.0" encoding="utf-8"?>
<p:tagLst xmlns:a="http://schemas.openxmlformats.org/drawingml/2006/main" xmlns:r="http://schemas.openxmlformats.org/officeDocument/2006/relationships" xmlns:p="http://schemas.openxmlformats.org/presentationml/2006/main">
  <p:tag name="AS_UNIQUEID" val="1737"/>
</p:tagLst>
</file>

<file path=ppt/tags/tag379.xml><?xml version="1.0" encoding="utf-8"?>
<p:tagLst xmlns:a="http://schemas.openxmlformats.org/drawingml/2006/main" xmlns:r="http://schemas.openxmlformats.org/officeDocument/2006/relationships" xmlns:p="http://schemas.openxmlformats.org/presentationml/2006/main">
  <p:tag name="AS_UNIQUEID" val="1780"/>
</p:tagLst>
</file>

<file path=ppt/tags/tag38.xml><?xml version="1.0" encoding="utf-8"?>
<p:tagLst xmlns:a="http://schemas.openxmlformats.org/drawingml/2006/main" xmlns:r="http://schemas.openxmlformats.org/officeDocument/2006/relationships" xmlns:p="http://schemas.openxmlformats.org/presentationml/2006/main">
  <p:tag name="AS_UNIQUEID" val="984"/>
</p:tagLst>
</file>

<file path=ppt/tags/tag380.xml><?xml version="1.0" encoding="utf-8"?>
<p:tagLst xmlns:a="http://schemas.openxmlformats.org/drawingml/2006/main" xmlns:r="http://schemas.openxmlformats.org/officeDocument/2006/relationships" xmlns:p="http://schemas.openxmlformats.org/presentationml/2006/main">
  <p:tag name="AS_UNIQUEID" val="1801"/>
</p:tagLst>
</file>

<file path=ppt/tags/tag381.xml><?xml version="1.0" encoding="utf-8"?>
<p:tagLst xmlns:a="http://schemas.openxmlformats.org/drawingml/2006/main" xmlns:r="http://schemas.openxmlformats.org/officeDocument/2006/relationships" xmlns:p="http://schemas.openxmlformats.org/presentationml/2006/main">
  <p:tag name="AS_UNIQUEID" val="1804"/>
</p:tagLst>
</file>

<file path=ppt/tags/tag382.xml><?xml version="1.0" encoding="utf-8"?>
<p:tagLst xmlns:a="http://schemas.openxmlformats.org/drawingml/2006/main" xmlns:r="http://schemas.openxmlformats.org/officeDocument/2006/relationships" xmlns:p="http://schemas.openxmlformats.org/presentationml/2006/main">
  <p:tag name="AS_UNIQUEID" val="1802"/>
</p:tagLst>
</file>

<file path=ppt/tags/tag383.xml><?xml version="1.0" encoding="utf-8"?>
<p:tagLst xmlns:a="http://schemas.openxmlformats.org/drawingml/2006/main" xmlns:r="http://schemas.openxmlformats.org/officeDocument/2006/relationships" xmlns:p="http://schemas.openxmlformats.org/presentationml/2006/main">
  <p:tag name="AS_UNIQUEID" val="1803"/>
</p:tagLst>
</file>

<file path=ppt/tags/tag384.xml><?xml version="1.0" encoding="utf-8"?>
<p:tagLst xmlns:a="http://schemas.openxmlformats.org/drawingml/2006/main" xmlns:r="http://schemas.openxmlformats.org/officeDocument/2006/relationships" xmlns:p="http://schemas.openxmlformats.org/presentationml/2006/main">
  <p:tag name="AS_UNIQUEID" val="1781"/>
</p:tagLst>
</file>

<file path=ppt/tags/tag385.xml><?xml version="1.0" encoding="utf-8"?>
<p:tagLst xmlns:a="http://schemas.openxmlformats.org/drawingml/2006/main" xmlns:r="http://schemas.openxmlformats.org/officeDocument/2006/relationships" xmlns:p="http://schemas.openxmlformats.org/presentationml/2006/main">
  <p:tag name="AS_UNIQUEID" val="1782"/>
</p:tagLst>
</file>

<file path=ppt/tags/tag386.xml><?xml version="1.0" encoding="utf-8"?>
<p:tagLst xmlns:a="http://schemas.openxmlformats.org/drawingml/2006/main" xmlns:r="http://schemas.openxmlformats.org/officeDocument/2006/relationships" xmlns:p="http://schemas.openxmlformats.org/presentationml/2006/main">
  <p:tag name="AS_UNIQUEID" val="1783"/>
</p:tagLst>
</file>

<file path=ppt/tags/tag387.xml><?xml version="1.0" encoding="utf-8"?>
<p:tagLst xmlns:a="http://schemas.openxmlformats.org/drawingml/2006/main" xmlns:r="http://schemas.openxmlformats.org/officeDocument/2006/relationships" xmlns:p="http://schemas.openxmlformats.org/presentationml/2006/main">
  <p:tag name="AS_UNIQUEID" val="1784"/>
</p:tagLst>
</file>

<file path=ppt/tags/tag388.xml><?xml version="1.0" encoding="utf-8"?>
<p:tagLst xmlns:a="http://schemas.openxmlformats.org/drawingml/2006/main" xmlns:r="http://schemas.openxmlformats.org/officeDocument/2006/relationships" xmlns:p="http://schemas.openxmlformats.org/presentationml/2006/main">
  <p:tag name="AS_UNIQUEID" val="1785"/>
</p:tagLst>
</file>

<file path=ppt/tags/tag389.xml><?xml version="1.0" encoding="utf-8"?>
<p:tagLst xmlns:a="http://schemas.openxmlformats.org/drawingml/2006/main" xmlns:r="http://schemas.openxmlformats.org/officeDocument/2006/relationships" xmlns:p="http://schemas.openxmlformats.org/presentationml/2006/main">
  <p:tag name="AS_UNIQUEID" val="1786"/>
</p:tagLst>
</file>

<file path=ppt/tags/tag39.xml><?xml version="1.0" encoding="utf-8"?>
<p:tagLst xmlns:a="http://schemas.openxmlformats.org/drawingml/2006/main" xmlns:r="http://schemas.openxmlformats.org/officeDocument/2006/relationships" xmlns:p="http://schemas.openxmlformats.org/presentationml/2006/main">
  <p:tag name="AS_UNIQUEID" val="985"/>
</p:tagLst>
</file>

<file path=ppt/tags/tag390.xml><?xml version="1.0" encoding="utf-8"?>
<p:tagLst xmlns:a="http://schemas.openxmlformats.org/drawingml/2006/main" xmlns:r="http://schemas.openxmlformats.org/officeDocument/2006/relationships" xmlns:p="http://schemas.openxmlformats.org/presentationml/2006/main">
  <p:tag name="AS_UNIQUEID" val="1787"/>
</p:tagLst>
</file>

<file path=ppt/tags/tag391.xml><?xml version="1.0" encoding="utf-8"?>
<p:tagLst xmlns:a="http://schemas.openxmlformats.org/drawingml/2006/main" xmlns:r="http://schemas.openxmlformats.org/officeDocument/2006/relationships" xmlns:p="http://schemas.openxmlformats.org/presentationml/2006/main">
  <p:tag name="AS_UNIQUEID" val="1788"/>
</p:tagLst>
</file>

<file path=ppt/tags/tag392.xml><?xml version="1.0" encoding="utf-8"?>
<p:tagLst xmlns:a="http://schemas.openxmlformats.org/drawingml/2006/main" xmlns:r="http://schemas.openxmlformats.org/officeDocument/2006/relationships" xmlns:p="http://schemas.openxmlformats.org/presentationml/2006/main">
  <p:tag name="AS_UNIQUEID" val="1789"/>
</p:tagLst>
</file>

<file path=ppt/tags/tag393.xml><?xml version="1.0" encoding="utf-8"?>
<p:tagLst xmlns:a="http://schemas.openxmlformats.org/drawingml/2006/main" xmlns:r="http://schemas.openxmlformats.org/officeDocument/2006/relationships" xmlns:p="http://schemas.openxmlformats.org/presentationml/2006/main">
  <p:tag name="AS_UNIQUEID" val="1790"/>
</p:tagLst>
</file>

<file path=ppt/tags/tag394.xml><?xml version="1.0" encoding="utf-8"?>
<p:tagLst xmlns:a="http://schemas.openxmlformats.org/drawingml/2006/main" xmlns:r="http://schemas.openxmlformats.org/officeDocument/2006/relationships" xmlns:p="http://schemas.openxmlformats.org/presentationml/2006/main">
  <p:tag name="AS_UNIQUEID" val="1791"/>
</p:tagLst>
</file>

<file path=ppt/tags/tag395.xml><?xml version="1.0" encoding="utf-8"?>
<p:tagLst xmlns:a="http://schemas.openxmlformats.org/drawingml/2006/main" xmlns:r="http://schemas.openxmlformats.org/officeDocument/2006/relationships" xmlns:p="http://schemas.openxmlformats.org/presentationml/2006/main">
  <p:tag name="AS_UNIQUEID" val="1792"/>
</p:tagLst>
</file>

<file path=ppt/tags/tag396.xml><?xml version="1.0" encoding="utf-8"?>
<p:tagLst xmlns:a="http://schemas.openxmlformats.org/drawingml/2006/main" xmlns:r="http://schemas.openxmlformats.org/officeDocument/2006/relationships" xmlns:p="http://schemas.openxmlformats.org/presentationml/2006/main">
  <p:tag name="AS_UNIQUEID" val="1793"/>
</p:tagLst>
</file>

<file path=ppt/tags/tag397.xml><?xml version="1.0" encoding="utf-8"?>
<p:tagLst xmlns:a="http://schemas.openxmlformats.org/drawingml/2006/main" xmlns:r="http://schemas.openxmlformats.org/officeDocument/2006/relationships" xmlns:p="http://schemas.openxmlformats.org/presentationml/2006/main">
  <p:tag name="AS_UNIQUEID" val="1794"/>
</p:tagLst>
</file>

<file path=ppt/tags/tag398.xml><?xml version="1.0" encoding="utf-8"?>
<p:tagLst xmlns:a="http://schemas.openxmlformats.org/drawingml/2006/main" xmlns:r="http://schemas.openxmlformats.org/officeDocument/2006/relationships" xmlns:p="http://schemas.openxmlformats.org/presentationml/2006/main">
  <p:tag name="AS_UNIQUEID" val="1795"/>
</p:tagLst>
</file>

<file path=ppt/tags/tag399.xml><?xml version="1.0" encoding="utf-8"?>
<p:tagLst xmlns:a="http://schemas.openxmlformats.org/drawingml/2006/main" xmlns:r="http://schemas.openxmlformats.org/officeDocument/2006/relationships" xmlns:p="http://schemas.openxmlformats.org/presentationml/2006/main">
  <p:tag name="AS_UNIQUEID" val="1796"/>
</p:tagLst>
</file>

<file path=ppt/tags/tag4.xml><?xml version="1.0" encoding="utf-8"?>
<p:tagLst xmlns:a="http://schemas.openxmlformats.org/drawingml/2006/main" xmlns:r="http://schemas.openxmlformats.org/officeDocument/2006/relationships" xmlns:p="http://schemas.openxmlformats.org/presentationml/2006/main">
  <p:tag name="AS_UNIQUEID" val="2170"/>
</p:tagLst>
</file>

<file path=ppt/tags/tag40.xml><?xml version="1.0" encoding="utf-8"?>
<p:tagLst xmlns:a="http://schemas.openxmlformats.org/drawingml/2006/main" xmlns:r="http://schemas.openxmlformats.org/officeDocument/2006/relationships" xmlns:p="http://schemas.openxmlformats.org/presentationml/2006/main">
  <p:tag name="AS_UNIQUEID" val="986"/>
</p:tagLst>
</file>

<file path=ppt/tags/tag400.xml><?xml version="1.0" encoding="utf-8"?>
<p:tagLst xmlns:a="http://schemas.openxmlformats.org/drawingml/2006/main" xmlns:r="http://schemas.openxmlformats.org/officeDocument/2006/relationships" xmlns:p="http://schemas.openxmlformats.org/presentationml/2006/main">
  <p:tag name="AS_UNIQUEID" val="1797"/>
</p:tagLst>
</file>

<file path=ppt/tags/tag401.xml><?xml version="1.0" encoding="utf-8"?>
<p:tagLst xmlns:a="http://schemas.openxmlformats.org/drawingml/2006/main" xmlns:r="http://schemas.openxmlformats.org/officeDocument/2006/relationships" xmlns:p="http://schemas.openxmlformats.org/presentationml/2006/main">
  <p:tag name="AS_UNIQUEID" val="1798"/>
</p:tagLst>
</file>

<file path=ppt/tags/tag402.xml><?xml version="1.0" encoding="utf-8"?>
<p:tagLst xmlns:a="http://schemas.openxmlformats.org/drawingml/2006/main" xmlns:r="http://schemas.openxmlformats.org/officeDocument/2006/relationships" xmlns:p="http://schemas.openxmlformats.org/presentationml/2006/main">
  <p:tag name="AS_UNIQUEID" val="1799"/>
</p:tagLst>
</file>

<file path=ppt/tags/tag403.xml><?xml version="1.0" encoding="utf-8"?>
<p:tagLst xmlns:a="http://schemas.openxmlformats.org/drawingml/2006/main" xmlns:r="http://schemas.openxmlformats.org/officeDocument/2006/relationships" xmlns:p="http://schemas.openxmlformats.org/presentationml/2006/main">
  <p:tag name="AS_UNIQUEID" val="1800"/>
</p:tagLst>
</file>

<file path=ppt/tags/tag404.xml><?xml version="1.0" encoding="utf-8"?>
<p:tagLst xmlns:a="http://schemas.openxmlformats.org/drawingml/2006/main" xmlns:r="http://schemas.openxmlformats.org/officeDocument/2006/relationships" xmlns:p="http://schemas.openxmlformats.org/presentationml/2006/main">
  <p:tag name="AS_UNIQUEID" val="1738"/>
</p:tagLst>
</file>

<file path=ppt/tags/tag405.xml><?xml version="1.0" encoding="utf-8"?>
<p:tagLst xmlns:a="http://schemas.openxmlformats.org/drawingml/2006/main" xmlns:r="http://schemas.openxmlformats.org/officeDocument/2006/relationships" xmlns:p="http://schemas.openxmlformats.org/presentationml/2006/main">
  <p:tag name="AS_UNIQUEID" val="1739"/>
</p:tagLst>
</file>

<file path=ppt/tags/tag406.xml><?xml version="1.0" encoding="utf-8"?>
<p:tagLst xmlns:a="http://schemas.openxmlformats.org/drawingml/2006/main" xmlns:r="http://schemas.openxmlformats.org/officeDocument/2006/relationships" xmlns:p="http://schemas.openxmlformats.org/presentationml/2006/main">
  <p:tag name="AS_UNIQUEID" val="1740"/>
</p:tagLst>
</file>

<file path=ppt/tags/tag407.xml><?xml version="1.0" encoding="utf-8"?>
<p:tagLst xmlns:a="http://schemas.openxmlformats.org/drawingml/2006/main" xmlns:r="http://schemas.openxmlformats.org/officeDocument/2006/relationships" xmlns:p="http://schemas.openxmlformats.org/presentationml/2006/main">
  <p:tag name="AS_UNIQUEID" val="1741"/>
</p:tagLst>
</file>

<file path=ppt/tags/tag408.xml><?xml version="1.0" encoding="utf-8"?>
<p:tagLst xmlns:a="http://schemas.openxmlformats.org/drawingml/2006/main" xmlns:r="http://schemas.openxmlformats.org/officeDocument/2006/relationships" xmlns:p="http://schemas.openxmlformats.org/presentationml/2006/main">
  <p:tag name="AS_UNIQUEID" val="1742"/>
</p:tagLst>
</file>

<file path=ppt/tags/tag409.xml><?xml version="1.0" encoding="utf-8"?>
<p:tagLst xmlns:a="http://schemas.openxmlformats.org/drawingml/2006/main" xmlns:r="http://schemas.openxmlformats.org/officeDocument/2006/relationships" xmlns:p="http://schemas.openxmlformats.org/presentationml/2006/main">
  <p:tag name="AS_UNIQUEID" val="1743"/>
</p:tagLst>
</file>

<file path=ppt/tags/tag41.xml><?xml version="1.0" encoding="utf-8"?>
<p:tagLst xmlns:a="http://schemas.openxmlformats.org/drawingml/2006/main" xmlns:r="http://schemas.openxmlformats.org/officeDocument/2006/relationships" xmlns:p="http://schemas.openxmlformats.org/presentationml/2006/main">
  <p:tag name="AS_UNIQUEID" val="987"/>
</p:tagLst>
</file>

<file path=ppt/tags/tag410.xml><?xml version="1.0" encoding="utf-8"?>
<p:tagLst xmlns:a="http://schemas.openxmlformats.org/drawingml/2006/main" xmlns:r="http://schemas.openxmlformats.org/officeDocument/2006/relationships" xmlns:p="http://schemas.openxmlformats.org/presentationml/2006/main">
  <p:tag name="AS_UNIQUEID" val="1744"/>
</p:tagLst>
</file>

<file path=ppt/tags/tag411.xml><?xml version="1.0" encoding="utf-8"?>
<p:tagLst xmlns:a="http://schemas.openxmlformats.org/drawingml/2006/main" xmlns:r="http://schemas.openxmlformats.org/officeDocument/2006/relationships" xmlns:p="http://schemas.openxmlformats.org/presentationml/2006/main">
  <p:tag name="AS_UNIQUEID" val="1745"/>
</p:tagLst>
</file>

<file path=ppt/tags/tag412.xml><?xml version="1.0" encoding="utf-8"?>
<p:tagLst xmlns:a="http://schemas.openxmlformats.org/drawingml/2006/main" xmlns:r="http://schemas.openxmlformats.org/officeDocument/2006/relationships" xmlns:p="http://schemas.openxmlformats.org/presentationml/2006/main">
  <p:tag name="AS_UNIQUEID" val="1746"/>
</p:tagLst>
</file>

<file path=ppt/tags/tag413.xml><?xml version="1.0" encoding="utf-8"?>
<p:tagLst xmlns:a="http://schemas.openxmlformats.org/drawingml/2006/main" xmlns:r="http://schemas.openxmlformats.org/officeDocument/2006/relationships" xmlns:p="http://schemas.openxmlformats.org/presentationml/2006/main">
  <p:tag name="AS_UNIQUEID" val="1747"/>
</p:tagLst>
</file>

<file path=ppt/tags/tag414.xml><?xml version="1.0" encoding="utf-8"?>
<p:tagLst xmlns:a="http://schemas.openxmlformats.org/drawingml/2006/main" xmlns:r="http://schemas.openxmlformats.org/officeDocument/2006/relationships" xmlns:p="http://schemas.openxmlformats.org/presentationml/2006/main">
  <p:tag name="AS_UNIQUEID" val="1748"/>
</p:tagLst>
</file>

<file path=ppt/tags/tag415.xml><?xml version="1.0" encoding="utf-8"?>
<p:tagLst xmlns:a="http://schemas.openxmlformats.org/drawingml/2006/main" xmlns:r="http://schemas.openxmlformats.org/officeDocument/2006/relationships" xmlns:p="http://schemas.openxmlformats.org/presentationml/2006/main">
  <p:tag name="AS_UNIQUEID" val="1749"/>
</p:tagLst>
</file>

<file path=ppt/tags/tag416.xml><?xml version="1.0" encoding="utf-8"?>
<p:tagLst xmlns:a="http://schemas.openxmlformats.org/drawingml/2006/main" xmlns:r="http://schemas.openxmlformats.org/officeDocument/2006/relationships" xmlns:p="http://schemas.openxmlformats.org/presentationml/2006/main">
  <p:tag name="AS_UNIQUEID" val="1750"/>
</p:tagLst>
</file>

<file path=ppt/tags/tag417.xml><?xml version="1.0" encoding="utf-8"?>
<p:tagLst xmlns:a="http://schemas.openxmlformats.org/drawingml/2006/main" xmlns:r="http://schemas.openxmlformats.org/officeDocument/2006/relationships" xmlns:p="http://schemas.openxmlformats.org/presentationml/2006/main">
  <p:tag name="AS_UNIQUEID" val="1751"/>
</p:tagLst>
</file>

<file path=ppt/tags/tag418.xml><?xml version="1.0" encoding="utf-8"?>
<p:tagLst xmlns:a="http://schemas.openxmlformats.org/drawingml/2006/main" xmlns:r="http://schemas.openxmlformats.org/officeDocument/2006/relationships" xmlns:p="http://schemas.openxmlformats.org/presentationml/2006/main">
  <p:tag name="AS_UNIQUEID" val="1752"/>
</p:tagLst>
</file>

<file path=ppt/tags/tag419.xml><?xml version="1.0" encoding="utf-8"?>
<p:tagLst xmlns:a="http://schemas.openxmlformats.org/drawingml/2006/main" xmlns:r="http://schemas.openxmlformats.org/officeDocument/2006/relationships" xmlns:p="http://schemas.openxmlformats.org/presentationml/2006/main">
  <p:tag name="AS_UNIQUEID" val="1753"/>
</p:tagLst>
</file>

<file path=ppt/tags/tag42.xml><?xml version="1.0" encoding="utf-8"?>
<p:tagLst xmlns:a="http://schemas.openxmlformats.org/drawingml/2006/main" xmlns:r="http://schemas.openxmlformats.org/officeDocument/2006/relationships" xmlns:p="http://schemas.openxmlformats.org/presentationml/2006/main">
  <p:tag name="AS_UNIQUEID" val="989"/>
</p:tagLst>
</file>

<file path=ppt/tags/tag420.xml><?xml version="1.0" encoding="utf-8"?>
<p:tagLst xmlns:a="http://schemas.openxmlformats.org/drawingml/2006/main" xmlns:r="http://schemas.openxmlformats.org/officeDocument/2006/relationships" xmlns:p="http://schemas.openxmlformats.org/presentationml/2006/main">
  <p:tag name="AS_UNIQUEID" val="1754"/>
</p:tagLst>
</file>

<file path=ppt/tags/tag421.xml><?xml version="1.0" encoding="utf-8"?>
<p:tagLst xmlns:a="http://schemas.openxmlformats.org/drawingml/2006/main" xmlns:r="http://schemas.openxmlformats.org/officeDocument/2006/relationships" xmlns:p="http://schemas.openxmlformats.org/presentationml/2006/main">
  <p:tag name="AS_UNIQUEID" val="1755"/>
</p:tagLst>
</file>

<file path=ppt/tags/tag422.xml><?xml version="1.0" encoding="utf-8"?>
<p:tagLst xmlns:a="http://schemas.openxmlformats.org/drawingml/2006/main" xmlns:r="http://schemas.openxmlformats.org/officeDocument/2006/relationships" xmlns:p="http://schemas.openxmlformats.org/presentationml/2006/main">
  <p:tag name="AS_UNIQUEID" val="1756"/>
</p:tagLst>
</file>

<file path=ppt/tags/tag423.xml><?xml version="1.0" encoding="utf-8"?>
<p:tagLst xmlns:a="http://schemas.openxmlformats.org/drawingml/2006/main" xmlns:r="http://schemas.openxmlformats.org/officeDocument/2006/relationships" xmlns:p="http://schemas.openxmlformats.org/presentationml/2006/main">
  <p:tag name="AS_UNIQUEID" val="1757"/>
</p:tagLst>
</file>

<file path=ppt/tags/tag424.xml><?xml version="1.0" encoding="utf-8"?>
<p:tagLst xmlns:a="http://schemas.openxmlformats.org/drawingml/2006/main" xmlns:r="http://schemas.openxmlformats.org/officeDocument/2006/relationships" xmlns:p="http://schemas.openxmlformats.org/presentationml/2006/main">
  <p:tag name="AS_UNIQUEID" val="1758"/>
</p:tagLst>
</file>

<file path=ppt/tags/tag425.xml><?xml version="1.0" encoding="utf-8"?>
<p:tagLst xmlns:a="http://schemas.openxmlformats.org/drawingml/2006/main" xmlns:r="http://schemas.openxmlformats.org/officeDocument/2006/relationships" xmlns:p="http://schemas.openxmlformats.org/presentationml/2006/main">
  <p:tag name="AS_UNIQUEID" val="1759"/>
</p:tagLst>
</file>

<file path=ppt/tags/tag426.xml><?xml version="1.0" encoding="utf-8"?>
<p:tagLst xmlns:a="http://schemas.openxmlformats.org/drawingml/2006/main" xmlns:r="http://schemas.openxmlformats.org/officeDocument/2006/relationships" xmlns:p="http://schemas.openxmlformats.org/presentationml/2006/main">
  <p:tag name="AS_UNIQUEID" val="1760"/>
</p:tagLst>
</file>

<file path=ppt/tags/tag427.xml><?xml version="1.0" encoding="utf-8"?>
<p:tagLst xmlns:a="http://schemas.openxmlformats.org/drawingml/2006/main" xmlns:r="http://schemas.openxmlformats.org/officeDocument/2006/relationships" xmlns:p="http://schemas.openxmlformats.org/presentationml/2006/main">
  <p:tag name="AS_UNIQUEID" val="1761"/>
</p:tagLst>
</file>

<file path=ppt/tags/tag428.xml><?xml version="1.0" encoding="utf-8"?>
<p:tagLst xmlns:a="http://schemas.openxmlformats.org/drawingml/2006/main" xmlns:r="http://schemas.openxmlformats.org/officeDocument/2006/relationships" xmlns:p="http://schemas.openxmlformats.org/presentationml/2006/main">
  <p:tag name="AS_UNIQUEID" val="1762"/>
</p:tagLst>
</file>

<file path=ppt/tags/tag429.xml><?xml version="1.0" encoding="utf-8"?>
<p:tagLst xmlns:a="http://schemas.openxmlformats.org/drawingml/2006/main" xmlns:r="http://schemas.openxmlformats.org/officeDocument/2006/relationships" xmlns:p="http://schemas.openxmlformats.org/presentationml/2006/main">
  <p:tag name="AS_UNIQUEID" val="1763"/>
</p:tagLst>
</file>

<file path=ppt/tags/tag43.xml><?xml version="1.0" encoding="utf-8"?>
<p:tagLst xmlns:a="http://schemas.openxmlformats.org/drawingml/2006/main" xmlns:r="http://schemas.openxmlformats.org/officeDocument/2006/relationships" xmlns:p="http://schemas.openxmlformats.org/presentationml/2006/main">
  <p:tag name="AS_UNIQUEID" val="990"/>
</p:tagLst>
</file>

<file path=ppt/tags/tag430.xml><?xml version="1.0" encoding="utf-8"?>
<p:tagLst xmlns:a="http://schemas.openxmlformats.org/drawingml/2006/main" xmlns:r="http://schemas.openxmlformats.org/officeDocument/2006/relationships" xmlns:p="http://schemas.openxmlformats.org/presentationml/2006/main">
  <p:tag name="AS_UNIQUEID" val="1764"/>
</p:tagLst>
</file>

<file path=ppt/tags/tag431.xml><?xml version="1.0" encoding="utf-8"?>
<p:tagLst xmlns:a="http://schemas.openxmlformats.org/drawingml/2006/main" xmlns:r="http://schemas.openxmlformats.org/officeDocument/2006/relationships" xmlns:p="http://schemas.openxmlformats.org/presentationml/2006/main">
  <p:tag name="AS_UNIQUEID" val="1765"/>
</p:tagLst>
</file>

<file path=ppt/tags/tag432.xml><?xml version="1.0" encoding="utf-8"?>
<p:tagLst xmlns:a="http://schemas.openxmlformats.org/drawingml/2006/main" xmlns:r="http://schemas.openxmlformats.org/officeDocument/2006/relationships" xmlns:p="http://schemas.openxmlformats.org/presentationml/2006/main">
  <p:tag name="AS_UNIQUEID" val="1766"/>
</p:tagLst>
</file>

<file path=ppt/tags/tag433.xml><?xml version="1.0" encoding="utf-8"?>
<p:tagLst xmlns:a="http://schemas.openxmlformats.org/drawingml/2006/main" xmlns:r="http://schemas.openxmlformats.org/officeDocument/2006/relationships" xmlns:p="http://schemas.openxmlformats.org/presentationml/2006/main">
  <p:tag name="AS_UNIQUEID" val="1767"/>
</p:tagLst>
</file>

<file path=ppt/tags/tag434.xml><?xml version="1.0" encoding="utf-8"?>
<p:tagLst xmlns:a="http://schemas.openxmlformats.org/drawingml/2006/main" xmlns:r="http://schemas.openxmlformats.org/officeDocument/2006/relationships" xmlns:p="http://schemas.openxmlformats.org/presentationml/2006/main">
  <p:tag name="AS_UNIQUEID" val="1768"/>
</p:tagLst>
</file>

<file path=ppt/tags/tag435.xml><?xml version="1.0" encoding="utf-8"?>
<p:tagLst xmlns:a="http://schemas.openxmlformats.org/drawingml/2006/main" xmlns:r="http://schemas.openxmlformats.org/officeDocument/2006/relationships" xmlns:p="http://schemas.openxmlformats.org/presentationml/2006/main">
  <p:tag name="AS_UNIQUEID" val="1769"/>
</p:tagLst>
</file>

<file path=ppt/tags/tag436.xml><?xml version="1.0" encoding="utf-8"?>
<p:tagLst xmlns:a="http://schemas.openxmlformats.org/drawingml/2006/main" xmlns:r="http://schemas.openxmlformats.org/officeDocument/2006/relationships" xmlns:p="http://schemas.openxmlformats.org/presentationml/2006/main">
  <p:tag name="AS_UNIQUEID" val="1770"/>
</p:tagLst>
</file>

<file path=ppt/tags/tag437.xml><?xml version="1.0" encoding="utf-8"?>
<p:tagLst xmlns:a="http://schemas.openxmlformats.org/drawingml/2006/main" xmlns:r="http://schemas.openxmlformats.org/officeDocument/2006/relationships" xmlns:p="http://schemas.openxmlformats.org/presentationml/2006/main">
  <p:tag name="AS_UNIQUEID" val="1771"/>
</p:tagLst>
</file>

<file path=ppt/tags/tag438.xml><?xml version="1.0" encoding="utf-8"?>
<p:tagLst xmlns:a="http://schemas.openxmlformats.org/drawingml/2006/main" xmlns:r="http://schemas.openxmlformats.org/officeDocument/2006/relationships" xmlns:p="http://schemas.openxmlformats.org/presentationml/2006/main">
  <p:tag name="AS_UNIQUEID" val="1772"/>
</p:tagLst>
</file>

<file path=ppt/tags/tag439.xml><?xml version="1.0" encoding="utf-8"?>
<p:tagLst xmlns:a="http://schemas.openxmlformats.org/drawingml/2006/main" xmlns:r="http://schemas.openxmlformats.org/officeDocument/2006/relationships" xmlns:p="http://schemas.openxmlformats.org/presentationml/2006/main">
  <p:tag name="AS_UNIQUEID" val="1773"/>
</p:tagLst>
</file>

<file path=ppt/tags/tag44.xml><?xml version="1.0" encoding="utf-8"?>
<p:tagLst xmlns:a="http://schemas.openxmlformats.org/drawingml/2006/main" xmlns:r="http://schemas.openxmlformats.org/officeDocument/2006/relationships" xmlns:p="http://schemas.openxmlformats.org/presentationml/2006/main">
  <p:tag name="AS_UNIQUEID" val="991"/>
</p:tagLst>
</file>

<file path=ppt/tags/tag440.xml><?xml version="1.0" encoding="utf-8"?>
<p:tagLst xmlns:a="http://schemas.openxmlformats.org/drawingml/2006/main" xmlns:r="http://schemas.openxmlformats.org/officeDocument/2006/relationships" xmlns:p="http://schemas.openxmlformats.org/presentationml/2006/main">
  <p:tag name="AS_UNIQUEID" val="1774"/>
</p:tagLst>
</file>

<file path=ppt/tags/tag441.xml><?xml version="1.0" encoding="utf-8"?>
<p:tagLst xmlns:a="http://schemas.openxmlformats.org/drawingml/2006/main" xmlns:r="http://schemas.openxmlformats.org/officeDocument/2006/relationships" xmlns:p="http://schemas.openxmlformats.org/presentationml/2006/main">
  <p:tag name="AS_UNIQUEID" val="1775"/>
</p:tagLst>
</file>

<file path=ppt/tags/tag442.xml><?xml version="1.0" encoding="utf-8"?>
<p:tagLst xmlns:a="http://schemas.openxmlformats.org/drawingml/2006/main" xmlns:r="http://schemas.openxmlformats.org/officeDocument/2006/relationships" xmlns:p="http://schemas.openxmlformats.org/presentationml/2006/main">
  <p:tag name="AS_UNIQUEID" val="1776"/>
</p:tagLst>
</file>

<file path=ppt/tags/tag443.xml><?xml version="1.0" encoding="utf-8"?>
<p:tagLst xmlns:a="http://schemas.openxmlformats.org/drawingml/2006/main" xmlns:r="http://schemas.openxmlformats.org/officeDocument/2006/relationships" xmlns:p="http://schemas.openxmlformats.org/presentationml/2006/main">
  <p:tag name="AS_UNIQUEID" val="1777"/>
</p:tagLst>
</file>

<file path=ppt/tags/tag444.xml><?xml version="1.0" encoding="utf-8"?>
<p:tagLst xmlns:a="http://schemas.openxmlformats.org/drawingml/2006/main" xmlns:r="http://schemas.openxmlformats.org/officeDocument/2006/relationships" xmlns:p="http://schemas.openxmlformats.org/presentationml/2006/main">
  <p:tag name="AS_UNIQUEID" val="1778"/>
</p:tagLst>
</file>

<file path=ppt/tags/tag445.xml><?xml version="1.0" encoding="utf-8"?>
<p:tagLst xmlns:a="http://schemas.openxmlformats.org/drawingml/2006/main" xmlns:r="http://schemas.openxmlformats.org/officeDocument/2006/relationships" xmlns:p="http://schemas.openxmlformats.org/presentationml/2006/main">
  <p:tag name="AS_UNIQUEID" val="1779"/>
</p:tagLst>
</file>

<file path=ppt/tags/tag446.xml><?xml version="1.0" encoding="utf-8"?>
<p:tagLst xmlns:a="http://schemas.openxmlformats.org/drawingml/2006/main" xmlns:r="http://schemas.openxmlformats.org/officeDocument/2006/relationships" xmlns:p="http://schemas.openxmlformats.org/presentationml/2006/main">
  <p:tag name="AS_UNIQUEID" val="1733"/>
</p:tagLst>
</file>

<file path=ppt/tags/tag447.xml><?xml version="1.0" encoding="utf-8"?>
<p:tagLst xmlns:a="http://schemas.openxmlformats.org/drawingml/2006/main" xmlns:r="http://schemas.openxmlformats.org/officeDocument/2006/relationships" xmlns:p="http://schemas.openxmlformats.org/presentationml/2006/main">
  <p:tag name="AS_UNIQUEID" val="1734"/>
</p:tagLst>
</file>

<file path=ppt/tags/tag45.xml><?xml version="1.0" encoding="utf-8"?>
<p:tagLst xmlns:a="http://schemas.openxmlformats.org/drawingml/2006/main" xmlns:r="http://schemas.openxmlformats.org/officeDocument/2006/relationships" xmlns:p="http://schemas.openxmlformats.org/presentationml/2006/main">
  <p:tag name="AS_UNIQUEID" val="992"/>
</p:tagLst>
</file>

<file path=ppt/tags/tag46.xml><?xml version="1.0" encoding="utf-8"?>
<p:tagLst xmlns:a="http://schemas.openxmlformats.org/drawingml/2006/main" xmlns:r="http://schemas.openxmlformats.org/officeDocument/2006/relationships" xmlns:p="http://schemas.openxmlformats.org/presentationml/2006/main">
  <p:tag name="AS_UNIQUEID" val="993"/>
</p:tagLst>
</file>

<file path=ppt/tags/tag47.xml><?xml version="1.0" encoding="utf-8"?>
<p:tagLst xmlns:a="http://schemas.openxmlformats.org/drawingml/2006/main" xmlns:r="http://schemas.openxmlformats.org/officeDocument/2006/relationships" xmlns:p="http://schemas.openxmlformats.org/presentationml/2006/main">
  <p:tag name="AS_UNIQUEID" val="994"/>
</p:tagLst>
</file>

<file path=ppt/tags/tag48.xml><?xml version="1.0" encoding="utf-8"?>
<p:tagLst xmlns:a="http://schemas.openxmlformats.org/drawingml/2006/main" xmlns:r="http://schemas.openxmlformats.org/officeDocument/2006/relationships" xmlns:p="http://schemas.openxmlformats.org/presentationml/2006/main">
  <p:tag name="AS_UNIQUEID" val="995"/>
</p:tagLst>
</file>

<file path=ppt/tags/tag49.xml><?xml version="1.0" encoding="utf-8"?>
<p:tagLst xmlns:a="http://schemas.openxmlformats.org/drawingml/2006/main" xmlns:r="http://schemas.openxmlformats.org/officeDocument/2006/relationships" xmlns:p="http://schemas.openxmlformats.org/presentationml/2006/main">
  <p:tag name="AS_UNIQUEID" val="996"/>
</p:tagLst>
</file>

<file path=ppt/tags/tag5.xml><?xml version="1.0" encoding="utf-8"?>
<p:tagLst xmlns:a="http://schemas.openxmlformats.org/drawingml/2006/main" xmlns:r="http://schemas.openxmlformats.org/officeDocument/2006/relationships" xmlns:p="http://schemas.openxmlformats.org/presentationml/2006/main">
  <p:tag name="AS_UNIQUEID" val="2171"/>
</p:tagLst>
</file>

<file path=ppt/tags/tag50.xml><?xml version="1.0" encoding="utf-8"?>
<p:tagLst xmlns:a="http://schemas.openxmlformats.org/drawingml/2006/main" xmlns:r="http://schemas.openxmlformats.org/officeDocument/2006/relationships" xmlns:p="http://schemas.openxmlformats.org/presentationml/2006/main">
  <p:tag name="AS_UNIQUEID" val="998"/>
</p:tagLst>
</file>

<file path=ppt/tags/tag51.xml><?xml version="1.0" encoding="utf-8"?>
<p:tagLst xmlns:a="http://schemas.openxmlformats.org/drawingml/2006/main" xmlns:r="http://schemas.openxmlformats.org/officeDocument/2006/relationships" xmlns:p="http://schemas.openxmlformats.org/presentationml/2006/main">
  <p:tag name="AS_UNIQUEID" val="999"/>
</p:tagLst>
</file>

<file path=ppt/tags/tag52.xml><?xml version="1.0" encoding="utf-8"?>
<p:tagLst xmlns:a="http://schemas.openxmlformats.org/drawingml/2006/main" xmlns:r="http://schemas.openxmlformats.org/officeDocument/2006/relationships" xmlns:p="http://schemas.openxmlformats.org/presentationml/2006/main">
  <p:tag name="AS_UNIQUEID" val="1000"/>
</p:tagLst>
</file>

<file path=ppt/tags/tag53.xml><?xml version="1.0" encoding="utf-8"?>
<p:tagLst xmlns:a="http://schemas.openxmlformats.org/drawingml/2006/main" xmlns:r="http://schemas.openxmlformats.org/officeDocument/2006/relationships" xmlns:p="http://schemas.openxmlformats.org/presentationml/2006/main">
  <p:tag name="AS_UNIQUEID" val="1001"/>
</p:tagLst>
</file>

<file path=ppt/tags/tag54.xml><?xml version="1.0" encoding="utf-8"?>
<p:tagLst xmlns:a="http://schemas.openxmlformats.org/drawingml/2006/main" xmlns:r="http://schemas.openxmlformats.org/officeDocument/2006/relationships" xmlns:p="http://schemas.openxmlformats.org/presentationml/2006/main">
  <p:tag name="AS_UNIQUEID" val="1003"/>
</p:tagLst>
</file>

<file path=ppt/tags/tag55.xml><?xml version="1.0" encoding="utf-8"?>
<p:tagLst xmlns:a="http://schemas.openxmlformats.org/drawingml/2006/main" xmlns:r="http://schemas.openxmlformats.org/officeDocument/2006/relationships" xmlns:p="http://schemas.openxmlformats.org/presentationml/2006/main">
  <p:tag name="AS_UNIQUEID" val="1004"/>
</p:tagLst>
</file>

<file path=ppt/tags/tag56.xml><?xml version="1.0" encoding="utf-8"?>
<p:tagLst xmlns:a="http://schemas.openxmlformats.org/drawingml/2006/main" xmlns:r="http://schemas.openxmlformats.org/officeDocument/2006/relationships" xmlns:p="http://schemas.openxmlformats.org/presentationml/2006/main">
  <p:tag name="AS_UNIQUEID" val="1005"/>
</p:tagLst>
</file>

<file path=ppt/tags/tag57.xml><?xml version="1.0" encoding="utf-8"?>
<p:tagLst xmlns:a="http://schemas.openxmlformats.org/drawingml/2006/main" xmlns:r="http://schemas.openxmlformats.org/officeDocument/2006/relationships" xmlns:p="http://schemas.openxmlformats.org/presentationml/2006/main">
  <p:tag name="AS_UNIQUEID" val="1007"/>
</p:tagLst>
</file>

<file path=ppt/tags/tag58.xml><?xml version="1.0" encoding="utf-8"?>
<p:tagLst xmlns:a="http://schemas.openxmlformats.org/drawingml/2006/main" xmlns:r="http://schemas.openxmlformats.org/officeDocument/2006/relationships" xmlns:p="http://schemas.openxmlformats.org/presentationml/2006/main">
  <p:tag name="AS_UNIQUEID" val="1008"/>
</p:tagLst>
</file>

<file path=ppt/tags/tag59.xml><?xml version="1.0" encoding="utf-8"?>
<p:tagLst xmlns:a="http://schemas.openxmlformats.org/drawingml/2006/main" xmlns:r="http://schemas.openxmlformats.org/officeDocument/2006/relationships" xmlns:p="http://schemas.openxmlformats.org/presentationml/2006/main">
  <p:tag name="AS_UNIQUEID" val="1009"/>
</p:tagLst>
</file>

<file path=ppt/tags/tag6.xml><?xml version="1.0" encoding="utf-8"?>
<p:tagLst xmlns:a="http://schemas.openxmlformats.org/drawingml/2006/main" xmlns:r="http://schemas.openxmlformats.org/officeDocument/2006/relationships" xmlns:p="http://schemas.openxmlformats.org/presentationml/2006/main">
  <p:tag name="AS_UNIQUEID" val="2172"/>
</p:tagLst>
</file>

<file path=ppt/tags/tag60.xml><?xml version="1.0" encoding="utf-8"?>
<p:tagLst xmlns:a="http://schemas.openxmlformats.org/drawingml/2006/main" xmlns:r="http://schemas.openxmlformats.org/officeDocument/2006/relationships" xmlns:p="http://schemas.openxmlformats.org/presentationml/2006/main">
  <p:tag name="AS_UNIQUEID" val="1010"/>
</p:tagLst>
</file>

<file path=ppt/tags/tag61.xml><?xml version="1.0" encoding="utf-8"?>
<p:tagLst xmlns:a="http://schemas.openxmlformats.org/drawingml/2006/main" xmlns:r="http://schemas.openxmlformats.org/officeDocument/2006/relationships" xmlns:p="http://schemas.openxmlformats.org/presentationml/2006/main">
  <p:tag name="AS_UNIQUEID" val="1011"/>
</p:tagLst>
</file>

<file path=ppt/tags/tag62.xml><?xml version="1.0" encoding="utf-8"?>
<p:tagLst xmlns:a="http://schemas.openxmlformats.org/drawingml/2006/main" xmlns:r="http://schemas.openxmlformats.org/officeDocument/2006/relationships" xmlns:p="http://schemas.openxmlformats.org/presentationml/2006/main">
  <p:tag name="AS_UNIQUEID" val="1012"/>
</p:tagLst>
</file>

<file path=ppt/tags/tag63.xml><?xml version="1.0" encoding="utf-8"?>
<p:tagLst xmlns:a="http://schemas.openxmlformats.org/drawingml/2006/main" xmlns:r="http://schemas.openxmlformats.org/officeDocument/2006/relationships" xmlns:p="http://schemas.openxmlformats.org/presentationml/2006/main">
  <p:tag name="AS_UNIQUEID" val="1014"/>
</p:tagLst>
</file>

<file path=ppt/tags/tag64.xml><?xml version="1.0" encoding="utf-8"?>
<p:tagLst xmlns:a="http://schemas.openxmlformats.org/drawingml/2006/main" xmlns:r="http://schemas.openxmlformats.org/officeDocument/2006/relationships" xmlns:p="http://schemas.openxmlformats.org/presentationml/2006/main">
  <p:tag name="AS_UNIQUEID" val="1015"/>
</p:tagLst>
</file>

<file path=ppt/tags/tag65.xml><?xml version="1.0" encoding="utf-8"?>
<p:tagLst xmlns:a="http://schemas.openxmlformats.org/drawingml/2006/main" xmlns:r="http://schemas.openxmlformats.org/officeDocument/2006/relationships" xmlns:p="http://schemas.openxmlformats.org/presentationml/2006/main">
  <p:tag name="AS_UNIQUEID" val="1016"/>
</p:tagLst>
</file>

<file path=ppt/tags/tag66.xml><?xml version="1.0" encoding="utf-8"?>
<p:tagLst xmlns:a="http://schemas.openxmlformats.org/drawingml/2006/main" xmlns:r="http://schemas.openxmlformats.org/officeDocument/2006/relationships" xmlns:p="http://schemas.openxmlformats.org/presentationml/2006/main">
  <p:tag name="AS_UNIQUEID" val="1017"/>
</p:tagLst>
</file>

<file path=ppt/tags/tag67.xml><?xml version="1.0" encoding="utf-8"?>
<p:tagLst xmlns:a="http://schemas.openxmlformats.org/drawingml/2006/main" xmlns:r="http://schemas.openxmlformats.org/officeDocument/2006/relationships" xmlns:p="http://schemas.openxmlformats.org/presentationml/2006/main">
  <p:tag name="AS_UNIQUEID" val="1018"/>
</p:tagLst>
</file>

<file path=ppt/tags/tag68.xml><?xml version="1.0" encoding="utf-8"?>
<p:tagLst xmlns:a="http://schemas.openxmlformats.org/drawingml/2006/main" xmlns:r="http://schemas.openxmlformats.org/officeDocument/2006/relationships" xmlns:p="http://schemas.openxmlformats.org/presentationml/2006/main">
  <p:tag name="AS_UNIQUEID" val="1019"/>
</p:tagLst>
</file>

<file path=ppt/tags/tag69.xml><?xml version="1.0" encoding="utf-8"?>
<p:tagLst xmlns:a="http://schemas.openxmlformats.org/drawingml/2006/main" xmlns:r="http://schemas.openxmlformats.org/officeDocument/2006/relationships" xmlns:p="http://schemas.openxmlformats.org/presentationml/2006/main">
  <p:tag name="AS_UNIQUEID" val="1021"/>
</p:tagLst>
</file>

<file path=ppt/tags/tag7.xml><?xml version="1.0" encoding="utf-8"?>
<p:tagLst xmlns:a="http://schemas.openxmlformats.org/drawingml/2006/main" xmlns:r="http://schemas.openxmlformats.org/officeDocument/2006/relationships" xmlns:p="http://schemas.openxmlformats.org/presentationml/2006/main">
  <p:tag name="AS_UNIQUEID" val="2186"/>
</p:tagLst>
</file>

<file path=ppt/tags/tag70.xml><?xml version="1.0" encoding="utf-8"?>
<p:tagLst xmlns:a="http://schemas.openxmlformats.org/drawingml/2006/main" xmlns:r="http://schemas.openxmlformats.org/officeDocument/2006/relationships" xmlns:p="http://schemas.openxmlformats.org/presentationml/2006/main">
  <p:tag name="AS_UNIQUEID" val="1022"/>
</p:tagLst>
</file>

<file path=ppt/tags/tag71.xml><?xml version="1.0" encoding="utf-8"?>
<p:tagLst xmlns:a="http://schemas.openxmlformats.org/drawingml/2006/main" xmlns:r="http://schemas.openxmlformats.org/officeDocument/2006/relationships" xmlns:p="http://schemas.openxmlformats.org/presentationml/2006/main">
  <p:tag name="AS_UNIQUEID" val="1023"/>
</p:tagLst>
</file>

<file path=ppt/tags/tag72.xml><?xml version="1.0" encoding="utf-8"?>
<p:tagLst xmlns:a="http://schemas.openxmlformats.org/drawingml/2006/main" xmlns:r="http://schemas.openxmlformats.org/officeDocument/2006/relationships" xmlns:p="http://schemas.openxmlformats.org/presentationml/2006/main">
  <p:tag name="AS_UNIQUEID" val="1024"/>
</p:tagLst>
</file>

<file path=ppt/tags/tag73.xml><?xml version="1.0" encoding="utf-8"?>
<p:tagLst xmlns:a="http://schemas.openxmlformats.org/drawingml/2006/main" xmlns:r="http://schemas.openxmlformats.org/officeDocument/2006/relationships" xmlns:p="http://schemas.openxmlformats.org/presentationml/2006/main">
  <p:tag name="AS_UNIQUEID" val="1025"/>
</p:tagLst>
</file>

<file path=ppt/tags/tag74.xml><?xml version="1.0" encoding="utf-8"?>
<p:tagLst xmlns:a="http://schemas.openxmlformats.org/drawingml/2006/main" xmlns:r="http://schemas.openxmlformats.org/officeDocument/2006/relationships" xmlns:p="http://schemas.openxmlformats.org/presentationml/2006/main">
  <p:tag name="AS_UNIQUEID" val="1027"/>
</p:tagLst>
</file>

<file path=ppt/tags/tag75.xml><?xml version="1.0" encoding="utf-8"?>
<p:tagLst xmlns:a="http://schemas.openxmlformats.org/drawingml/2006/main" xmlns:r="http://schemas.openxmlformats.org/officeDocument/2006/relationships" xmlns:p="http://schemas.openxmlformats.org/presentationml/2006/main">
  <p:tag name="AS_UNIQUEID" val="1028"/>
</p:tagLst>
</file>

<file path=ppt/tags/tag76.xml><?xml version="1.0" encoding="utf-8"?>
<p:tagLst xmlns:a="http://schemas.openxmlformats.org/drawingml/2006/main" xmlns:r="http://schemas.openxmlformats.org/officeDocument/2006/relationships" xmlns:p="http://schemas.openxmlformats.org/presentationml/2006/main">
  <p:tag name="AS_UNIQUEID" val="1029"/>
</p:tagLst>
</file>

<file path=ppt/tags/tag77.xml><?xml version="1.0" encoding="utf-8"?>
<p:tagLst xmlns:a="http://schemas.openxmlformats.org/drawingml/2006/main" xmlns:r="http://schemas.openxmlformats.org/officeDocument/2006/relationships" xmlns:p="http://schemas.openxmlformats.org/presentationml/2006/main">
  <p:tag name="AS_UNIQUEID" val="1030"/>
</p:tagLst>
</file>

<file path=ppt/tags/tag78.xml><?xml version="1.0" encoding="utf-8"?>
<p:tagLst xmlns:a="http://schemas.openxmlformats.org/drawingml/2006/main" xmlns:r="http://schemas.openxmlformats.org/officeDocument/2006/relationships" xmlns:p="http://schemas.openxmlformats.org/presentationml/2006/main">
  <p:tag name="AS_UNIQUEID" val="1031"/>
</p:tagLst>
</file>

<file path=ppt/tags/tag79.xml><?xml version="1.0" encoding="utf-8"?>
<p:tagLst xmlns:a="http://schemas.openxmlformats.org/drawingml/2006/main" xmlns:r="http://schemas.openxmlformats.org/officeDocument/2006/relationships" xmlns:p="http://schemas.openxmlformats.org/presentationml/2006/main">
  <p:tag name="AS_UNIQUEID" val="1448"/>
</p:tagLst>
</file>

<file path=ppt/tags/tag8.xml><?xml version="1.0" encoding="utf-8"?>
<p:tagLst xmlns:a="http://schemas.openxmlformats.org/drawingml/2006/main" xmlns:r="http://schemas.openxmlformats.org/officeDocument/2006/relationships" xmlns:p="http://schemas.openxmlformats.org/presentationml/2006/main">
  <p:tag name="AS_UNIQUEID" val="2191"/>
</p:tagLst>
</file>

<file path=ppt/tags/tag80.xml><?xml version="1.0" encoding="utf-8"?>
<p:tagLst xmlns:a="http://schemas.openxmlformats.org/drawingml/2006/main" xmlns:r="http://schemas.openxmlformats.org/officeDocument/2006/relationships" xmlns:p="http://schemas.openxmlformats.org/presentationml/2006/main">
  <p:tag name="AS_UNIQUEID" val="1461"/>
</p:tagLst>
</file>

<file path=ppt/tags/tag81.xml><?xml version="1.0" encoding="utf-8"?>
<p:tagLst xmlns:a="http://schemas.openxmlformats.org/drawingml/2006/main" xmlns:r="http://schemas.openxmlformats.org/officeDocument/2006/relationships" xmlns:p="http://schemas.openxmlformats.org/presentationml/2006/main">
  <p:tag name="AS_UNIQUEID" val="1462"/>
</p:tagLst>
</file>

<file path=ppt/tags/tag82.xml><?xml version="1.0" encoding="utf-8"?>
<p:tagLst xmlns:a="http://schemas.openxmlformats.org/drawingml/2006/main" xmlns:r="http://schemas.openxmlformats.org/officeDocument/2006/relationships" xmlns:p="http://schemas.openxmlformats.org/presentationml/2006/main">
  <p:tag name="AS_UNIQUEID" val="1463"/>
</p:tagLst>
</file>

<file path=ppt/tags/tag83.xml><?xml version="1.0" encoding="utf-8"?>
<p:tagLst xmlns:a="http://schemas.openxmlformats.org/drawingml/2006/main" xmlns:r="http://schemas.openxmlformats.org/officeDocument/2006/relationships" xmlns:p="http://schemas.openxmlformats.org/presentationml/2006/main">
  <p:tag name="AS_UNIQUEID" val="1449"/>
</p:tagLst>
</file>

<file path=ppt/tags/tag84.xml><?xml version="1.0" encoding="utf-8"?>
<p:tagLst xmlns:a="http://schemas.openxmlformats.org/drawingml/2006/main" xmlns:r="http://schemas.openxmlformats.org/officeDocument/2006/relationships" xmlns:p="http://schemas.openxmlformats.org/presentationml/2006/main">
  <p:tag name="AS_UNIQUEID" val="1450"/>
</p:tagLst>
</file>

<file path=ppt/tags/tag85.xml><?xml version="1.0" encoding="utf-8"?>
<p:tagLst xmlns:a="http://schemas.openxmlformats.org/drawingml/2006/main" xmlns:r="http://schemas.openxmlformats.org/officeDocument/2006/relationships" xmlns:p="http://schemas.openxmlformats.org/presentationml/2006/main">
  <p:tag name="AS_UNIQUEID" val="1451"/>
</p:tagLst>
</file>

<file path=ppt/tags/tag86.xml><?xml version="1.0" encoding="utf-8"?>
<p:tagLst xmlns:a="http://schemas.openxmlformats.org/drawingml/2006/main" xmlns:r="http://schemas.openxmlformats.org/officeDocument/2006/relationships" xmlns:p="http://schemas.openxmlformats.org/presentationml/2006/main">
  <p:tag name="AS_UNIQUEID" val="1452"/>
</p:tagLst>
</file>

<file path=ppt/tags/tag87.xml><?xml version="1.0" encoding="utf-8"?>
<p:tagLst xmlns:a="http://schemas.openxmlformats.org/drawingml/2006/main" xmlns:r="http://schemas.openxmlformats.org/officeDocument/2006/relationships" xmlns:p="http://schemas.openxmlformats.org/presentationml/2006/main">
  <p:tag name="AS_UNIQUEID" val="1453"/>
</p:tagLst>
</file>

<file path=ppt/tags/tag88.xml><?xml version="1.0" encoding="utf-8"?>
<p:tagLst xmlns:a="http://schemas.openxmlformats.org/drawingml/2006/main" xmlns:r="http://schemas.openxmlformats.org/officeDocument/2006/relationships" xmlns:p="http://schemas.openxmlformats.org/presentationml/2006/main">
  <p:tag name="AS_UNIQUEID" val="1454"/>
</p:tagLst>
</file>

<file path=ppt/tags/tag89.xml><?xml version="1.0" encoding="utf-8"?>
<p:tagLst xmlns:a="http://schemas.openxmlformats.org/drawingml/2006/main" xmlns:r="http://schemas.openxmlformats.org/officeDocument/2006/relationships" xmlns:p="http://schemas.openxmlformats.org/presentationml/2006/main">
  <p:tag name="AS_UNIQUEID" val="1455"/>
</p:tagLst>
</file>

<file path=ppt/tags/tag9.xml><?xml version="1.0" encoding="utf-8"?>
<p:tagLst xmlns:a="http://schemas.openxmlformats.org/drawingml/2006/main" xmlns:r="http://schemas.openxmlformats.org/officeDocument/2006/relationships" xmlns:p="http://schemas.openxmlformats.org/presentationml/2006/main">
  <p:tag name="AS_UNIQUEID" val="2192"/>
</p:tagLst>
</file>

<file path=ppt/tags/tag90.xml><?xml version="1.0" encoding="utf-8"?>
<p:tagLst xmlns:a="http://schemas.openxmlformats.org/drawingml/2006/main" xmlns:r="http://schemas.openxmlformats.org/officeDocument/2006/relationships" xmlns:p="http://schemas.openxmlformats.org/presentationml/2006/main">
  <p:tag name="AS_UNIQUEID" val="1456"/>
</p:tagLst>
</file>

<file path=ppt/tags/tag91.xml><?xml version="1.0" encoding="utf-8"?>
<p:tagLst xmlns:a="http://schemas.openxmlformats.org/drawingml/2006/main" xmlns:r="http://schemas.openxmlformats.org/officeDocument/2006/relationships" xmlns:p="http://schemas.openxmlformats.org/presentationml/2006/main">
  <p:tag name="AS_UNIQUEID" val="1457"/>
</p:tagLst>
</file>

<file path=ppt/tags/tag92.xml><?xml version="1.0" encoding="utf-8"?>
<p:tagLst xmlns:a="http://schemas.openxmlformats.org/drawingml/2006/main" xmlns:r="http://schemas.openxmlformats.org/officeDocument/2006/relationships" xmlns:p="http://schemas.openxmlformats.org/presentationml/2006/main">
  <p:tag name="AS_UNIQUEID" val="1458"/>
</p:tagLst>
</file>

<file path=ppt/tags/tag93.xml><?xml version="1.0" encoding="utf-8"?>
<p:tagLst xmlns:a="http://schemas.openxmlformats.org/drawingml/2006/main" xmlns:r="http://schemas.openxmlformats.org/officeDocument/2006/relationships" xmlns:p="http://schemas.openxmlformats.org/presentationml/2006/main">
  <p:tag name="AS_UNIQUEID" val="1459"/>
</p:tagLst>
</file>

<file path=ppt/tags/tag94.xml><?xml version="1.0" encoding="utf-8"?>
<p:tagLst xmlns:a="http://schemas.openxmlformats.org/drawingml/2006/main" xmlns:r="http://schemas.openxmlformats.org/officeDocument/2006/relationships" xmlns:p="http://schemas.openxmlformats.org/presentationml/2006/main">
  <p:tag name="AS_UNIQUEID" val="1460"/>
</p:tagLst>
</file>

<file path=ppt/tags/tag95.xml><?xml version="1.0" encoding="utf-8"?>
<p:tagLst xmlns:a="http://schemas.openxmlformats.org/drawingml/2006/main" xmlns:r="http://schemas.openxmlformats.org/officeDocument/2006/relationships" xmlns:p="http://schemas.openxmlformats.org/presentationml/2006/main">
  <p:tag name="AS_UNIQUEID" val="3518"/>
</p:tagLst>
</file>

<file path=ppt/tags/tag96.xml><?xml version="1.0" encoding="utf-8"?>
<p:tagLst xmlns:a="http://schemas.openxmlformats.org/drawingml/2006/main" xmlns:r="http://schemas.openxmlformats.org/officeDocument/2006/relationships" xmlns:p="http://schemas.openxmlformats.org/presentationml/2006/main">
  <p:tag name="AS_UNIQUEID" val="3519"/>
</p:tagLst>
</file>

<file path=ppt/tags/tag97.xml><?xml version="1.0" encoding="utf-8"?>
<p:tagLst xmlns:a="http://schemas.openxmlformats.org/drawingml/2006/main" xmlns:r="http://schemas.openxmlformats.org/officeDocument/2006/relationships" xmlns:p="http://schemas.openxmlformats.org/presentationml/2006/main">
  <p:tag name="AS_UNIQUEID" val="3520"/>
</p:tagLst>
</file>

<file path=ppt/tags/tag98.xml><?xml version="1.0" encoding="utf-8"?>
<p:tagLst xmlns:a="http://schemas.openxmlformats.org/drawingml/2006/main" xmlns:r="http://schemas.openxmlformats.org/officeDocument/2006/relationships" xmlns:p="http://schemas.openxmlformats.org/presentationml/2006/main">
  <p:tag name="AS_UNIQUEID" val="3521"/>
</p:tagLst>
</file>

<file path=ppt/tags/tag99.xml><?xml version="1.0" encoding="utf-8"?>
<p:tagLst xmlns:a="http://schemas.openxmlformats.org/drawingml/2006/main" xmlns:r="http://schemas.openxmlformats.org/officeDocument/2006/relationships" xmlns:p="http://schemas.openxmlformats.org/presentationml/2006/main">
  <p:tag name="AS_UNIQUEID" val="3522"/>
</p:tagLst>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4672</Words>
  <Application>Microsoft Office PowerPoint</Application>
  <PresentationFormat>Widescreen</PresentationFormat>
  <Paragraphs>288</Paragraphs>
  <Slides>38</Slides>
  <Notes>38</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38</vt:i4>
      </vt:variant>
    </vt:vector>
  </HeadingPairs>
  <TitlesOfParts>
    <vt:vector size="58" baseType="lpstr">
      <vt:lpstr>Calibri</vt:lpstr>
      <vt:lpstr>source-serif-pro</vt:lpstr>
      <vt:lpstr>Quicksand</vt:lpstr>
      <vt:lpstr>Impact</vt:lpstr>
      <vt:lpstr>SF</vt:lpstr>
      <vt:lpstr>Bodoni MT Black</vt:lpstr>
      <vt:lpstr>Roboto</vt:lpstr>
      <vt:lpstr>Permanent Marker</vt:lpstr>
      <vt:lpstr>sohne</vt:lpstr>
      <vt:lpstr>Arial</vt:lpstr>
      <vt:lpstr>Times New Roman</vt:lpstr>
      <vt:lpstr>inherit</vt:lpstr>
      <vt:lpstr>Comfortaa</vt:lpstr>
      <vt:lpstr>#9Slide07 IcielSoup of Justice</vt:lpstr>
      <vt:lpstr>Menlo</vt:lpstr>
      <vt:lpstr>SFBold</vt:lpstr>
      <vt:lpstr>Open Sans</vt:lpstr>
      <vt:lpstr>.VnAristoteH</vt:lpstr>
      <vt:lpstr>Cover and End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 trong Pytorch  </vt:lpstr>
      <vt:lpstr>Create Tensor </vt:lpstr>
      <vt:lpstr>Tensor Operations </vt:lpstr>
      <vt:lpstr>Cách tạo một Model bằng Pytorch </vt:lpstr>
      <vt:lpstr>PowerPoint Presentation</vt:lpstr>
      <vt:lpstr>PowerPoint Presentation</vt:lpstr>
      <vt:lpstr>Dataset, DataLoaders</vt:lpstr>
      <vt:lpstr>PowerPoint Presentation</vt:lpstr>
      <vt:lpstr>Tạo dataset theo batch size trong Pytorch </vt:lpstr>
      <vt:lpstr>PowerPoint Presentation</vt:lpstr>
      <vt:lpstr>PowerPoint Presentation</vt:lpstr>
      <vt:lpstr>Dataloader</vt:lpstr>
      <vt:lpstr>PowerPoint Presentation</vt:lpstr>
      <vt:lpstr>Các hàm Loss và Custom hàm Loss trong Pytorch  Các hàm Loss và Custom hàm Loss trong Pytorch  Các hàm Loss và Custom hàm Loss trong Pytorch  Các hàm Loss và Custom hàm Loss trong Pytorch  Các hàm Loss và Custom hàm Loss trong Pytorch  </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 quyang</cp:lastModifiedBy>
  <cp:revision>18</cp:revision>
  <cp:lastPrinted>2021-11-20T08:30:44Z</cp:lastPrinted>
  <dcterms:created xsi:type="dcterms:W3CDTF">2021-11-20T08:30:44Z</dcterms:created>
  <dcterms:modified xsi:type="dcterms:W3CDTF">2022-10-20T00:09:44Z</dcterms:modified>
</cp:coreProperties>
</file>